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430.xml" ContentType="application/vnd.openxmlformats-officedocument.presentationml.slide+xml"/>
  <Override PartName="/ppt/notesSlides/notesSlide70.xml" ContentType="application/vnd.openxmlformats-officedocument.presentationml.notesSlide+xml"/>
  <Override PartName="/ppt/slideLayouts/slideLayout290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20.xml" ContentType="application/vnd.openxmlformats-officedocument.presentationml.slideMaster+xml"/>
  <Override PartName="/ppt/theme/theme40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0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8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9"/>
  </p:notesMasterIdLst>
  <p:sldIdLst>
    <p:sldId id="2076137753" r:id="rId5"/>
    <p:sldId id="282" r:id="rId6"/>
    <p:sldId id="2076137743" r:id="rId7"/>
    <p:sldId id="2076137754" r:id="rId8"/>
    <p:sldId id="2076137755" r:id="rId9"/>
    <p:sldId id="2076137756" r:id="rId10"/>
    <p:sldId id="2076137769" r:id="rId11"/>
    <p:sldId id="2076137770" r:id="rId12"/>
    <p:sldId id="2076137773" r:id="rId13"/>
    <p:sldId id="2076137772" r:id="rId14"/>
    <p:sldId id="2076137774" r:id="rId15"/>
    <p:sldId id="2076137775" r:id="rId16"/>
    <p:sldId id="2076137776" r:id="rId17"/>
    <p:sldId id="2076137760" r:id="rId18"/>
    <p:sldId id="3165" r:id="rId19"/>
    <p:sldId id="3166" r:id="rId20"/>
    <p:sldId id="3167" r:id="rId21"/>
    <p:sldId id="2076137761" r:id="rId22"/>
    <p:sldId id="2076137763" r:id="rId23"/>
    <p:sldId id="2076137764" r:id="rId24"/>
    <p:sldId id="2076137765" r:id="rId25"/>
    <p:sldId id="3145" r:id="rId26"/>
    <p:sldId id="3146" r:id="rId27"/>
    <p:sldId id="3147" r:id="rId28"/>
    <p:sldId id="3148" r:id="rId29"/>
    <p:sldId id="3154" r:id="rId30"/>
    <p:sldId id="3155" r:id="rId31"/>
    <p:sldId id="3156" r:id="rId32"/>
    <p:sldId id="3065" r:id="rId33"/>
    <p:sldId id="3159" r:id="rId34"/>
    <p:sldId id="3161" r:id="rId35"/>
    <p:sldId id="3160" r:id="rId36"/>
    <p:sldId id="3164" r:id="rId37"/>
    <p:sldId id="3162" r:id="rId38"/>
    <p:sldId id="3151" r:id="rId39"/>
    <p:sldId id="3152" r:id="rId40"/>
    <p:sldId id="3163" r:id="rId41"/>
    <p:sldId id="3168" r:id="rId42"/>
    <p:sldId id="3169" r:id="rId43"/>
    <p:sldId id="2076137767" r:id="rId44"/>
    <p:sldId id="13191" r:id="rId45"/>
    <p:sldId id="13189" r:id="rId46"/>
    <p:sldId id="2076137745" r:id="rId47"/>
    <p:sldId id="2076137747" r:id="rId48"/>
    <p:sldId id="2076137746" r:id="rId49"/>
    <p:sldId id="2076137744" r:id="rId50"/>
    <p:sldId id="2076137768" r:id="rId51"/>
    <p:sldId id="3170" r:id="rId52"/>
    <p:sldId id="2076137748" r:id="rId53"/>
    <p:sldId id="2076137749" r:id="rId54"/>
    <p:sldId id="2076137750" r:id="rId55"/>
    <p:sldId id="2076137751" r:id="rId56"/>
    <p:sldId id="2076137752" r:id="rId57"/>
    <p:sldId id="3171" r:id="rId58"/>
    <p:sldId id="3111" r:id="rId59"/>
    <p:sldId id="3112" r:id="rId60"/>
    <p:sldId id="3114" r:id="rId61"/>
    <p:sldId id="3115" r:id="rId62"/>
    <p:sldId id="3116" r:id="rId63"/>
    <p:sldId id="3132" r:id="rId64"/>
    <p:sldId id="3173" r:id="rId65"/>
    <p:sldId id="3175" r:id="rId66"/>
    <p:sldId id="3060" r:id="rId67"/>
    <p:sldId id="3127" r:id="rId6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101"/>
    <a:srgbClr val="FFAB8F"/>
    <a:srgbClr val="FB9F03"/>
    <a:srgbClr val="00AAC8"/>
    <a:srgbClr val="D9428F"/>
    <a:srgbClr val="009F3C"/>
    <a:srgbClr val="623693"/>
    <a:srgbClr val="838383"/>
    <a:srgbClr val="E23D91"/>
    <a:srgbClr val="605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F0331-768C-49B8-8119-F5D09267887C}" v="647" dt="2023-05-29T14:18:46.4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25" d="100"/>
          <a:sy n="125" d="100"/>
        </p:scale>
        <p:origin x="55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028F0331-768C-49B8-8119-F5D09267887C}"/>
    <pc:docChg chg="undo custSel addSld delSld modSld sldOrd">
      <pc:chgData name="Lucas Jellema" userId="7e183fbb-84e0-44b3-9b03-0792bc8d162b" providerId="ADAL" clId="{028F0331-768C-49B8-8119-F5D09267887C}" dt="2023-05-29T14:18:46.486" v="3690"/>
      <pc:docMkLst>
        <pc:docMk/>
      </pc:docMkLst>
      <pc:sldChg chg="addSp modSp mod modAnim modNotesTx">
        <pc:chgData name="Lucas Jellema" userId="7e183fbb-84e0-44b3-9b03-0792bc8d162b" providerId="ADAL" clId="{028F0331-768C-49B8-8119-F5D09267887C}" dt="2023-05-29T12:44:09.884" v="2035" actId="1076"/>
        <pc:sldMkLst>
          <pc:docMk/>
          <pc:sldMk cId="213951777" sldId="282"/>
        </pc:sldMkLst>
        <pc:spChg chg="mod">
          <ac:chgData name="Lucas Jellema" userId="7e183fbb-84e0-44b3-9b03-0792bc8d162b" providerId="ADAL" clId="{028F0331-768C-49B8-8119-F5D09267887C}" dt="2023-05-29T08:06:30.202" v="74" actId="20577"/>
          <ac:spMkLst>
            <pc:docMk/>
            <pc:sldMk cId="213951777" sldId="282"/>
            <ac:spMk id="5" creationId="{00000000-0000-0000-0000-000000000000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7" creationId="{2FBCD8AA-BFBA-4B0C-C672-A5A865EEDBB5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8" creationId="{F9423114-F63F-54D8-F85C-07A4257DF0FA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9" creationId="{7D18B6B2-338F-4C19-0CDF-41F7F3146D91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11" creationId="{729975F3-446E-56A0-6B85-532C7D0FB0FC}"/>
          </ac:spMkLst>
        </pc:spChg>
        <pc:graphicFrameChg chg="add mod">
          <ac:chgData name="Lucas Jellema" userId="7e183fbb-84e0-44b3-9b03-0792bc8d162b" providerId="ADAL" clId="{028F0331-768C-49B8-8119-F5D09267887C}" dt="2023-05-29T12:44:09.884" v="2035" actId="1076"/>
          <ac:graphicFrameMkLst>
            <pc:docMk/>
            <pc:sldMk cId="213951777" sldId="282"/>
            <ac:graphicFrameMk id="6" creationId="{C5BEFE22-2930-2EC4-2C0E-6C5DBEE78263}"/>
          </ac:graphicFrameMkLst>
        </pc:graphicFrameChg>
        <pc:picChg chg="add mod">
          <ac:chgData name="Lucas Jellema" userId="7e183fbb-84e0-44b3-9b03-0792bc8d162b" providerId="ADAL" clId="{028F0331-768C-49B8-8119-F5D09267887C}" dt="2023-05-29T12:43:59.601" v="2033" actId="1076"/>
          <ac:picMkLst>
            <pc:docMk/>
            <pc:sldMk cId="213951777" sldId="282"/>
            <ac:picMk id="2" creationId="{0ECF359F-BE38-BB97-3166-838DDDEC0616}"/>
          </ac:picMkLst>
        </pc:picChg>
      </pc:sldChg>
      <pc:sldChg chg="modSp add">
        <pc:chgData name="Lucas Jellema" userId="7e183fbb-84e0-44b3-9b03-0792bc8d162b" providerId="ADAL" clId="{028F0331-768C-49B8-8119-F5D09267887C}" dt="2023-05-29T12:42:01.847" v="2029" actId="20577"/>
        <pc:sldMkLst>
          <pc:docMk/>
          <pc:sldMk cId="2421962755" sldId="3060"/>
        </pc:sldMkLst>
        <pc:spChg chg="mod">
          <ac:chgData name="Lucas Jellema" userId="7e183fbb-84e0-44b3-9b03-0792bc8d162b" providerId="ADAL" clId="{028F0331-768C-49B8-8119-F5D09267887C}" dt="2023-05-29T12:42:01.847" v="2029" actId="20577"/>
          <ac:spMkLst>
            <pc:docMk/>
            <pc:sldMk cId="2421962755" sldId="3060"/>
            <ac:spMk id="3" creationId="{D27BC73A-450E-478A-AB43-88F34EA437AA}"/>
          </ac:spMkLst>
        </pc:spChg>
      </pc:sldChg>
      <pc:sldChg chg="add">
        <pc:chgData name="Lucas Jellema" userId="7e183fbb-84e0-44b3-9b03-0792bc8d162b" providerId="ADAL" clId="{028F0331-768C-49B8-8119-F5D09267887C}" dt="2023-05-29T12:13:31.269" v="1585"/>
        <pc:sldMkLst>
          <pc:docMk/>
          <pc:sldMk cId="3415862280" sldId="3065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3749415665" sldId="3111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3621909148" sldId="3112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1788903104" sldId="3114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28808173" sldId="3115"/>
        </pc:sldMkLst>
      </pc:sldChg>
      <pc:sldChg chg="delSp add setBg delDesignElem">
        <pc:chgData name="Lucas Jellema" userId="7e183fbb-84e0-44b3-9b03-0792bc8d162b" providerId="ADAL" clId="{028F0331-768C-49B8-8119-F5D09267887C}" dt="2023-05-29T12:14:41.103" v="1609"/>
        <pc:sldMkLst>
          <pc:docMk/>
          <pc:sldMk cId="2317440603" sldId="3116"/>
        </pc:sldMkLst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2" creationId="{F6E384F5-137A-40B1-97F0-694CC6ECD59C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4" creationId="{9DBC4630-03DA-474F-BBCB-BA3AE6B317A4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6" creationId="{78418A25-6EAC-4140-BFE6-284E1925B5EE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8" creationId="{6B9D64DB-4D5C-4A91-B45F-F301E3174F9F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30" creationId="{CB14CE1B-4BC5-4EF2-BE3D-05E4F580B3DB}"/>
          </ac:spMkLst>
        </pc:spChg>
      </pc:sldChg>
      <pc:sldChg chg="modSp mod">
        <pc:chgData name="Lucas Jellema" userId="7e183fbb-84e0-44b3-9b03-0792bc8d162b" providerId="ADAL" clId="{028F0331-768C-49B8-8119-F5D09267887C}" dt="2023-05-20T04:45:31.186" v="68" actId="1038"/>
        <pc:sldMkLst>
          <pc:docMk/>
          <pc:sldMk cId="3462684471" sldId="3127"/>
        </pc:sldMkLst>
        <pc:spChg chg="mod">
          <ac:chgData name="Lucas Jellema" userId="7e183fbb-84e0-44b3-9b03-0792bc8d162b" providerId="ADAL" clId="{028F0331-768C-49B8-8119-F5D09267887C}" dt="2023-05-20T04:45:18.082" v="23" actId="20577"/>
          <ac:spMkLst>
            <pc:docMk/>
            <pc:sldMk cId="3462684471" sldId="3127"/>
            <ac:spMk id="2" creationId="{B6E30018-3507-4A1A-BAE0-57499F217AAA}"/>
          </ac:spMkLst>
        </pc:spChg>
        <pc:picChg chg="mod">
          <ac:chgData name="Lucas Jellema" userId="7e183fbb-84e0-44b3-9b03-0792bc8d162b" providerId="ADAL" clId="{028F0331-768C-49B8-8119-F5D09267887C}" dt="2023-05-20T04:45:31.186" v="68" actId="1038"/>
          <ac:picMkLst>
            <pc:docMk/>
            <pc:sldMk cId="3462684471" sldId="3127"/>
            <ac:picMk id="7" creationId="{EB8DC5EF-6CD0-4BB8-A204-8C7AFA553E4B}"/>
          </ac:picMkLst>
        </pc:picChg>
        <pc:picChg chg="mod">
          <ac:chgData name="Lucas Jellema" userId="7e183fbb-84e0-44b3-9b03-0792bc8d162b" providerId="ADAL" clId="{028F0331-768C-49B8-8119-F5D09267887C}" dt="2023-05-20T04:45:26.561" v="49" actId="1037"/>
          <ac:picMkLst>
            <pc:docMk/>
            <pc:sldMk cId="3462684471" sldId="3127"/>
            <ac:picMk id="11" creationId="{A9123208-CEAC-4E98-A1E6-88A6858C16EE}"/>
          </ac:picMkLst>
        </pc:pic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726090989" sldId="3132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4018599221" sldId="3145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2428921191" sldId="3146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2477424840" sldId="3147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3141794943" sldId="3148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070778677" sldId="315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886153862" sldId="3152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2104362416" sldId="3154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3835010301" sldId="3155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717698610" sldId="3156"/>
        </pc:sldMkLst>
      </pc:sldChg>
      <pc:sldChg chg="modSp add mod">
        <pc:chgData name="Lucas Jellema" userId="7e183fbb-84e0-44b3-9b03-0792bc8d162b" providerId="ADAL" clId="{028F0331-768C-49B8-8119-F5D09267887C}" dt="2023-05-29T12:13:56.255" v="1607" actId="20577"/>
        <pc:sldMkLst>
          <pc:docMk/>
          <pc:sldMk cId="1123337503" sldId="3159"/>
        </pc:sldMkLst>
        <pc:spChg chg="mod">
          <ac:chgData name="Lucas Jellema" userId="7e183fbb-84e0-44b3-9b03-0792bc8d162b" providerId="ADAL" clId="{028F0331-768C-49B8-8119-F5D09267887C}" dt="2023-05-29T12:13:45.426" v="1596" actId="20577"/>
          <ac:spMkLst>
            <pc:docMk/>
            <pc:sldMk cId="1123337503" sldId="3159"/>
            <ac:spMk id="2" creationId="{B9A627A9-3806-7F59-02D5-2BD979C6E831}"/>
          </ac:spMkLst>
        </pc:spChg>
        <pc:spChg chg="mod">
          <ac:chgData name="Lucas Jellema" userId="7e183fbb-84e0-44b3-9b03-0792bc8d162b" providerId="ADAL" clId="{028F0331-768C-49B8-8119-F5D09267887C}" dt="2023-05-29T12:13:56.255" v="1607" actId="20577"/>
          <ac:spMkLst>
            <pc:docMk/>
            <pc:sldMk cId="1123337503" sldId="3159"/>
            <ac:spMk id="12" creationId="{9B9E4BCA-C8C6-DF4C-923B-4D3FEB757443}"/>
          </ac:spMkLst>
        </pc:spChg>
      </pc:sldChg>
      <pc:sldChg chg="add">
        <pc:chgData name="Lucas Jellema" userId="7e183fbb-84e0-44b3-9b03-0792bc8d162b" providerId="ADAL" clId="{028F0331-768C-49B8-8119-F5D09267887C}" dt="2023-05-29T12:13:31.269" v="1585"/>
        <pc:sldMkLst>
          <pc:docMk/>
          <pc:sldMk cId="3840180188" sldId="3160"/>
        </pc:sldMkLst>
      </pc:sldChg>
      <pc:sldChg chg="add">
        <pc:chgData name="Lucas Jellema" userId="7e183fbb-84e0-44b3-9b03-0792bc8d162b" providerId="ADAL" clId="{028F0331-768C-49B8-8119-F5D09267887C}" dt="2023-05-29T12:13:31.269" v="1585"/>
        <pc:sldMkLst>
          <pc:docMk/>
          <pc:sldMk cId="767898273" sldId="3161"/>
        </pc:sldMkLst>
      </pc:sldChg>
      <pc:sldChg chg="modSp add mod">
        <pc:chgData name="Lucas Jellema" userId="7e183fbb-84e0-44b3-9b03-0792bc8d162b" providerId="ADAL" clId="{028F0331-768C-49B8-8119-F5D09267887C}" dt="2023-05-29T14:08:54.787" v="3296" actId="20577"/>
        <pc:sldMkLst>
          <pc:docMk/>
          <pc:sldMk cId="2065071142" sldId="3162"/>
        </pc:sldMkLst>
        <pc:spChg chg="mod">
          <ac:chgData name="Lucas Jellema" userId="7e183fbb-84e0-44b3-9b03-0792bc8d162b" providerId="ADAL" clId="{028F0331-768C-49B8-8119-F5D09267887C}" dt="2023-05-29T14:08:54.787" v="3296" actId="20577"/>
          <ac:spMkLst>
            <pc:docMk/>
            <pc:sldMk cId="2065071142" sldId="3162"/>
            <ac:spMk id="3" creationId="{1211990D-39F7-49C6-3389-C248439236DF}"/>
          </ac:spMkLst>
        </pc:spChg>
      </pc:sldChg>
      <pc:sldChg chg="modSp add modAnim">
        <pc:chgData name="Lucas Jellema" userId="7e183fbb-84e0-44b3-9b03-0792bc8d162b" providerId="ADAL" clId="{028F0331-768C-49B8-8119-F5D09267887C}" dt="2023-05-29T12:16:41.522" v="1613" actId="5793"/>
        <pc:sldMkLst>
          <pc:docMk/>
          <pc:sldMk cId="2904725614" sldId="3163"/>
        </pc:sldMkLst>
        <pc:spChg chg="mod">
          <ac:chgData name="Lucas Jellema" userId="7e183fbb-84e0-44b3-9b03-0792bc8d162b" providerId="ADAL" clId="{028F0331-768C-49B8-8119-F5D09267887C}" dt="2023-05-29T12:16:41.522" v="1613" actId="5793"/>
          <ac:spMkLst>
            <pc:docMk/>
            <pc:sldMk cId="2904725614" sldId="3163"/>
            <ac:spMk id="3" creationId="{444D5631-EDB7-DD19-DF09-C0BFCEDE903F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248764019" sldId="3164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1346885013" sldId="3165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3344360548" sldId="3166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3628636136" sldId="3167"/>
        </pc:sldMkLst>
      </pc:sldChg>
      <pc:sldChg chg="addSp modSp add mod modAnim">
        <pc:chgData name="Lucas Jellema" userId="7e183fbb-84e0-44b3-9b03-0792bc8d162b" providerId="ADAL" clId="{028F0331-768C-49B8-8119-F5D09267887C}" dt="2023-05-29T12:20:56.032" v="1661"/>
        <pc:sldMkLst>
          <pc:docMk/>
          <pc:sldMk cId="591948183" sldId="3168"/>
        </pc:sldMkLst>
        <pc:spChg chg="add mod">
          <ac:chgData name="Lucas Jellema" userId="7e183fbb-84e0-44b3-9b03-0792bc8d162b" providerId="ADAL" clId="{028F0331-768C-49B8-8119-F5D09267887C}" dt="2023-05-29T12:20:41.932" v="1653" actId="1076"/>
          <ac:spMkLst>
            <pc:docMk/>
            <pc:sldMk cId="591948183" sldId="3168"/>
            <ac:spMk id="3" creationId="{3607738B-9396-C367-CFCB-45D037F256A3}"/>
          </ac:spMkLst>
        </pc:spChg>
        <pc:spChg chg="mod">
          <ac:chgData name="Lucas Jellema" userId="7e183fbb-84e0-44b3-9b03-0792bc8d162b" providerId="ADAL" clId="{028F0331-768C-49B8-8119-F5D09267887C}" dt="2023-05-29T12:17:16.125" v="1628" actId="20577"/>
          <ac:spMkLst>
            <pc:docMk/>
            <pc:sldMk cId="591948183" sldId="3168"/>
            <ac:spMk id="6" creationId="{FB269FFB-C90C-FA3F-08CE-5D682E050B43}"/>
          </ac:spMkLst>
        </pc:spChg>
        <pc:spChg chg="mod">
          <ac:chgData name="Lucas Jellema" userId="7e183fbb-84e0-44b3-9b03-0792bc8d162b" providerId="ADAL" clId="{028F0331-768C-49B8-8119-F5D09267887C}" dt="2023-05-29T12:17:20.167" v="1639" actId="20577"/>
          <ac:spMkLst>
            <pc:docMk/>
            <pc:sldMk cId="591948183" sldId="3168"/>
            <ac:spMk id="7" creationId="{D18DE8C7-E75C-A89F-8FEE-E8577FEDA180}"/>
          </ac:spMkLst>
        </pc:spChg>
        <pc:picChg chg="add mod">
          <ac:chgData name="Lucas Jellema" userId="7e183fbb-84e0-44b3-9b03-0792bc8d162b" providerId="ADAL" clId="{028F0331-768C-49B8-8119-F5D09267887C}" dt="2023-05-29T12:20:19.193" v="1645" actId="1076"/>
          <ac:picMkLst>
            <pc:docMk/>
            <pc:sldMk cId="591948183" sldId="3168"/>
            <ac:picMk id="5122" creationId="{B3288BE9-1441-261A-56A5-EF95FEC73285}"/>
          </ac:picMkLst>
        </pc:picChg>
      </pc:sldChg>
      <pc:sldChg chg="modSp add mod">
        <pc:chgData name="Lucas Jellema" userId="7e183fbb-84e0-44b3-9b03-0792bc8d162b" providerId="ADAL" clId="{028F0331-768C-49B8-8119-F5D09267887C}" dt="2023-05-29T12:39:16.104" v="2000" actId="20577"/>
        <pc:sldMkLst>
          <pc:docMk/>
          <pc:sldMk cId="1350582176" sldId="3169"/>
        </pc:sldMkLst>
        <pc:spChg chg="mod">
          <ac:chgData name="Lucas Jellema" userId="7e183fbb-84e0-44b3-9b03-0792bc8d162b" providerId="ADAL" clId="{028F0331-768C-49B8-8119-F5D09267887C}" dt="2023-05-29T12:39:07.876" v="1992" actId="20577"/>
          <ac:spMkLst>
            <pc:docMk/>
            <pc:sldMk cId="1350582176" sldId="3169"/>
            <ac:spMk id="2" creationId="{CED71EC7-8AE1-E6F6-014A-67B0E781FDD6}"/>
          </ac:spMkLst>
        </pc:spChg>
        <pc:spChg chg="mod">
          <ac:chgData name="Lucas Jellema" userId="7e183fbb-84e0-44b3-9b03-0792bc8d162b" providerId="ADAL" clId="{028F0331-768C-49B8-8119-F5D09267887C}" dt="2023-05-29T12:39:16.104" v="2000" actId="20577"/>
          <ac:spMkLst>
            <pc:docMk/>
            <pc:sldMk cId="1350582176" sldId="3169"/>
            <ac:spMk id="3" creationId="{164AF836-1EC4-57C8-B1DB-C559D1434736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361609412" sldId="3170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627647866" sldId="317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4089455264" sldId="3173"/>
        </pc:sldMkLst>
      </pc:sldChg>
      <pc:sldChg chg="modSp add modAnim">
        <pc:chgData name="Lucas Jellema" userId="7e183fbb-84e0-44b3-9b03-0792bc8d162b" providerId="ADAL" clId="{028F0331-768C-49B8-8119-F5D09267887C}" dt="2023-05-29T14:08:10.152" v="3254" actId="20577"/>
        <pc:sldMkLst>
          <pc:docMk/>
          <pc:sldMk cId="2219918739" sldId="3175"/>
        </pc:sldMkLst>
        <pc:spChg chg="mod">
          <ac:chgData name="Lucas Jellema" userId="7e183fbb-84e0-44b3-9b03-0792bc8d162b" providerId="ADAL" clId="{028F0331-768C-49B8-8119-F5D09267887C}" dt="2023-05-29T14:08:10.152" v="3254" actId="20577"/>
          <ac:spMkLst>
            <pc:docMk/>
            <pc:sldMk cId="2219918739" sldId="3175"/>
            <ac:spMk id="3" creationId="{EB3B74C1-2457-21D6-0953-C61F2621366D}"/>
          </ac:spMkLst>
        </pc:spChg>
      </pc:sldChg>
      <pc:sldChg chg="addSp modSp add mod modAnim">
        <pc:chgData name="Lucas Jellema" userId="7e183fbb-84e0-44b3-9b03-0792bc8d162b" providerId="ADAL" clId="{028F0331-768C-49B8-8119-F5D09267887C}" dt="2023-05-29T12:23:31.335" v="1704"/>
        <pc:sldMkLst>
          <pc:docMk/>
          <pc:sldMk cId="705041831" sldId="13189"/>
        </pc:sldMkLst>
        <pc:spChg chg="mod">
          <ac:chgData name="Lucas Jellema" userId="7e183fbb-84e0-44b3-9b03-0792bc8d162b" providerId="ADAL" clId="{028F0331-768C-49B8-8119-F5D09267887C}" dt="2023-05-29T12:22:41.539" v="1696" actId="1035"/>
          <ac:spMkLst>
            <pc:docMk/>
            <pc:sldMk cId="705041831" sldId="13189"/>
            <ac:spMk id="3" creationId="{DF567475-7876-B05B-5D15-200ADF1D335D}"/>
          </ac:spMkLst>
        </pc:spChg>
        <pc:spChg chg="add mod">
          <ac:chgData name="Lucas Jellema" userId="7e183fbb-84e0-44b3-9b03-0792bc8d162b" providerId="ADAL" clId="{028F0331-768C-49B8-8119-F5D09267887C}" dt="2023-05-29T12:23:14.529" v="1701" actId="208"/>
          <ac:spMkLst>
            <pc:docMk/>
            <pc:sldMk cId="705041831" sldId="13189"/>
            <ac:spMk id="18" creationId="{D0560C99-AE8F-3AD9-316C-8D77C704D393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179908724" sldId="13191"/>
        </pc:sldMkLst>
      </pc:sldChg>
      <pc:sldChg chg="modSp mod">
        <pc:chgData name="Lucas Jellema" userId="7e183fbb-84e0-44b3-9b03-0792bc8d162b" providerId="ADAL" clId="{028F0331-768C-49B8-8119-F5D09267887C}" dt="2023-05-29T12:44:46.142" v="2084" actId="1037"/>
        <pc:sldMkLst>
          <pc:docMk/>
          <pc:sldMk cId="684921890" sldId="2076137743"/>
        </pc:sldMkLst>
        <pc:spChg chg="mod">
          <ac:chgData name="Lucas Jellema" userId="7e183fbb-84e0-44b3-9b03-0792bc8d162b" providerId="ADAL" clId="{028F0331-768C-49B8-8119-F5D09267887C}" dt="2023-05-29T12:44:35.037" v="2045" actId="20577"/>
          <ac:spMkLst>
            <pc:docMk/>
            <pc:sldMk cId="684921890" sldId="2076137743"/>
            <ac:spMk id="35" creationId="{8BAF8DC1-E05C-4105-8C91-F2B3ED253A8D}"/>
          </ac:spMkLst>
        </pc:spChg>
        <pc:picChg chg="mod">
          <ac:chgData name="Lucas Jellema" userId="7e183fbb-84e0-44b3-9b03-0792bc8d162b" providerId="ADAL" clId="{028F0331-768C-49B8-8119-F5D09267887C}" dt="2023-05-29T12:44:46.142" v="2084" actId="1037"/>
          <ac:picMkLst>
            <pc:docMk/>
            <pc:sldMk cId="684921890" sldId="2076137743"/>
            <ac:picMk id="36" creationId="{20C477DC-01D3-444F-B6A9-3546955B9922}"/>
          </ac:picMkLst>
        </pc:picChg>
        <pc:picChg chg="mod">
          <ac:chgData name="Lucas Jellema" userId="7e183fbb-84e0-44b3-9b03-0792bc8d162b" providerId="ADAL" clId="{028F0331-768C-49B8-8119-F5D09267887C}" dt="2023-05-29T12:44:46.142" v="2084" actId="1037"/>
          <ac:picMkLst>
            <pc:docMk/>
            <pc:sldMk cId="684921890" sldId="2076137743"/>
            <ac:picMk id="37" creationId="{E4D3CE39-861A-4235-860F-D1CEE5CAE4B0}"/>
          </ac:picMkLst>
        </pc:pic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59579117" sldId="2076137744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856396820" sldId="2076137745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043009521" sldId="2076137746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47337297" sldId="2076137747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016172442" sldId="2076137748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4204709503" sldId="2076137749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40815339" sldId="2076137750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078971304" sldId="207613775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781289469" sldId="2076137752"/>
        </pc:sldMkLst>
      </pc:sldChg>
      <pc:sldChg chg="modSp mod">
        <pc:chgData name="Lucas Jellema" userId="7e183fbb-84e0-44b3-9b03-0792bc8d162b" providerId="ADAL" clId="{028F0331-768C-49B8-8119-F5D09267887C}" dt="2023-05-20T04:44:47.615" v="7" actId="14100"/>
        <pc:sldMkLst>
          <pc:docMk/>
          <pc:sldMk cId="3595673173" sldId="2076137753"/>
        </pc:sldMkLst>
        <pc:spChg chg="mod">
          <ac:chgData name="Lucas Jellema" userId="7e183fbb-84e0-44b3-9b03-0792bc8d162b" providerId="ADAL" clId="{028F0331-768C-49B8-8119-F5D09267887C}" dt="2023-05-20T04:44:47.615" v="7" actId="14100"/>
          <ac:spMkLst>
            <pc:docMk/>
            <pc:sldMk cId="3595673173" sldId="2076137753"/>
            <ac:spMk id="5" creationId="{6C38CD1A-18B2-EF5D-56B0-77CECF02D8DB}"/>
          </ac:spMkLst>
        </pc:spChg>
      </pc:sldChg>
      <pc:sldChg chg="addSp delSp modSp new mod modClrScheme chgLayout">
        <pc:chgData name="Lucas Jellema" userId="7e183fbb-84e0-44b3-9b03-0792bc8d162b" providerId="ADAL" clId="{028F0331-768C-49B8-8119-F5D09267887C}" dt="2023-05-29T12:47:13.852" v="2090" actId="1076"/>
        <pc:sldMkLst>
          <pc:docMk/>
          <pc:sldMk cId="3167187125" sldId="2076137754"/>
        </pc:sldMkLst>
        <pc:spChg chg="del 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2" creationId="{96D06A37-EDF9-0ACD-CC62-04020FFAABA2}"/>
          </ac:spMkLst>
        </pc:spChg>
        <pc:spChg chg="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3" creationId="{92A835AE-9478-14E5-AC95-FAFA5E904693}"/>
          </ac:spMkLst>
        </pc:spChg>
        <pc:spChg chg="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4" creationId="{711AB54F-68B3-EB85-CBD1-F9F67DD18AF9}"/>
          </ac:spMkLst>
        </pc:spChg>
        <pc:spChg chg="add 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5" creationId="{7369AD5B-83B3-55B9-9AD8-D8494214B259}"/>
          </ac:spMkLst>
        </pc:spChg>
        <pc:spChg chg="add mod ord">
          <ac:chgData name="Lucas Jellema" userId="7e183fbb-84e0-44b3-9b03-0792bc8d162b" providerId="ADAL" clId="{028F0331-768C-49B8-8119-F5D09267887C}" dt="2023-05-29T08:06:57.290" v="86" actId="20577"/>
          <ac:spMkLst>
            <pc:docMk/>
            <pc:sldMk cId="3167187125" sldId="2076137754"/>
            <ac:spMk id="6" creationId="{1AD36890-0633-C706-1626-CEF773AD9792}"/>
          </ac:spMkLst>
        </pc:spChg>
        <pc:picChg chg="add mod">
          <ac:chgData name="Lucas Jellema" userId="7e183fbb-84e0-44b3-9b03-0792bc8d162b" providerId="ADAL" clId="{028F0331-768C-49B8-8119-F5D09267887C}" dt="2023-05-29T12:47:13.852" v="2090" actId="1076"/>
          <ac:picMkLst>
            <pc:docMk/>
            <pc:sldMk cId="3167187125" sldId="2076137754"/>
            <ac:picMk id="7170" creationId="{EF6E99DF-3475-8EE3-E1A9-FE8E09559FC5}"/>
          </ac:picMkLst>
        </pc:picChg>
      </pc:sldChg>
      <pc:sldChg chg="addSp delSp modSp new mod">
        <pc:chgData name="Lucas Jellema" userId="7e183fbb-84e0-44b3-9b03-0792bc8d162b" providerId="ADAL" clId="{028F0331-768C-49B8-8119-F5D09267887C}" dt="2023-05-29T12:50:23.435" v="2097"/>
        <pc:sldMkLst>
          <pc:docMk/>
          <pc:sldMk cId="390692031" sldId="2076137755"/>
        </pc:sldMkLst>
        <pc:spChg chg="mod">
          <ac:chgData name="Lucas Jellema" userId="7e183fbb-84e0-44b3-9b03-0792bc8d162b" providerId="ADAL" clId="{028F0331-768C-49B8-8119-F5D09267887C}" dt="2023-05-29T08:07:10.852" v="112" actId="20577"/>
          <ac:spMkLst>
            <pc:docMk/>
            <pc:sldMk cId="390692031" sldId="2076137755"/>
            <ac:spMk id="3" creationId="{7A2010DE-E088-616B-3CBB-7094B73D90B5}"/>
          </ac:spMkLst>
        </pc:spChg>
        <pc:picChg chg="add del mod">
          <ac:chgData name="Lucas Jellema" userId="7e183fbb-84e0-44b3-9b03-0792bc8d162b" providerId="ADAL" clId="{028F0331-768C-49B8-8119-F5D09267887C}" dt="2023-05-29T12:50:22.436" v="2096" actId="478"/>
          <ac:picMkLst>
            <pc:docMk/>
            <pc:sldMk cId="390692031" sldId="2076137755"/>
            <ac:picMk id="8194" creationId="{81215476-7A1E-1AE1-1C0A-B9F23EA4B571}"/>
          </ac:picMkLst>
        </pc:picChg>
        <pc:picChg chg="add">
          <ac:chgData name="Lucas Jellema" userId="7e183fbb-84e0-44b3-9b03-0792bc8d162b" providerId="ADAL" clId="{028F0331-768C-49B8-8119-F5D09267887C}" dt="2023-05-29T12:50:23.435" v="2097"/>
          <ac:picMkLst>
            <pc:docMk/>
            <pc:sldMk cId="390692031" sldId="2076137755"/>
            <ac:picMk id="8196" creationId="{D90E3180-D532-BED1-0DC0-ED119D1239B6}"/>
          </ac:picMkLst>
        </pc:picChg>
      </pc:sldChg>
      <pc:sldChg chg="addSp modSp new mod">
        <pc:chgData name="Lucas Jellema" userId="7e183fbb-84e0-44b3-9b03-0792bc8d162b" providerId="ADAL" clId="{028F0331-768C-49B8-8119-F5D09267887C}" dt="2023-05-29T12:51:27.560" v="2106" actId="1038"/>
        <pc:sldMkLst>
          <pc:docMk/>
          <pc:sldMk cId="1576822927" sldId="2076137756"/>
        </pc:sldMkLst>
        <pc:spChg chg="mod">
          <ac:chgData name="Lucas Jellema" userId="7e183fbb-84e0-44b3-9b03-0792bc8d162b" providerId="ADAL" clId="{028F0331-768C-49B8-8119-F5D09267887C}" dt="2023-05-29T08:07:15.013" v="115" actId="20577"/>
          <ac:spMkLst>
            <pc:docMk/>
            <pc:sldMk cId="1576822927" sldId="2076137756"/>
            <ac:spMk id="2" creationId="{2CB02974-1C4C-3287-05BE-E6C432DBB5AA}"/>
          </ac:spMkLst>
        </pc:spChg>
        <pc:spChg chg="mod">
          <ac:chgData name="Lucas Jellema" userId="7e183fbb-84e0-44b3-9b03-0792bc8d162b" providerId="ADAL" clId="{028F0331-768C-49B8-8119-F5D09267887C}" dt="2023-05-29T08:07:18.306" v="126" actId="20577"/>
          <ac:spMkLst>
            <pc:docMk/>
            <pc:sldMk cId="1576822927" sldId="2076137756"/>
            <ac:spMk id="3" creationId="{AAB8DAFD-EC73-A7BB-2763-DC1BD1EF577C}"/>
          </ac:spMkLst>
        </pc:spChg>
        <pc:picChg chg="add mod">
          <ac:chgData name="Lucas Jellema" userId="7e183fbb-84e0-44b3-9b03-0792bc8d162b" providerId="ADAL" clId="{028F0331-768C-49B8-8119-F5D09267887C}" dt="2023-05-29T12:51:27.560" v="2106" actId="1038"/>
          <ac:picMkLst>
            <pc:docMk/>
            <pc:sldMk cId="1576822927" sldId="2076137756"/>
            <ac:picMk id="9218" creationId="{6AF88157-FFB4-54DF-2D15-1EEC17187DAF}"/>
          </ac:picMkLst>
        </pc:picChg>
      </pc:sldChg>
      <pc:sldChg chg="modSp new del mod">
        <pc:chgData name="Lucas Jellema" userId="7e183fbb-84e0-44b3-9b03-0792bc8d162b" providerId="ADAL" clId="{028F0331-768C-49B8-8119-F5D09267887C}" dt="2023-05-29T12:58:36.207" v="2324" actId="47"/>
        <pc:sldMkLst>
          <pc:docMk/>
          <pc:sldMk cId="3215156229" sldId="2076137757"/>
        </pc:sldMkLst>
        <pc:spChg chg="mod">
          <ac:chgData name="Lucas Jellema" userId="7e183fbb-84e0-44b3-9b03-0792bc8d162b" providerId="ADAL" clId="{028F0331-768C-49B8-8119-F5D09267887C}" dt="2023-05-29T08:07:48.580" v="194" actId="20577"/>
          <ac:spMkLst>
            <pc:docMk/>
            <pc:sldMk cId="3215156229" sldId="2076137757"/>
            <ac:spMk id="3" creationId="{FB6A510F-8A4C-1BC5-96F5-781F21FAE58C}"/>
          </ac:spMkLst>
        </pc:spChg>
      </pc:sldChg>
      <pc:sldChg chg="addSp modSp new del mod modNotesTx">
        <pc:chgData name="Lucas Jellema" userId="7e183fbb-84e0-44b3-9b03-0792bc8d162b" providerId="ADAL" clId="{028F0331-768C-49B8-8119-F5D09267887C}" dt="2023-05-29T13:19:58.987" v="2493" actId="47"/>
        <pc:sldMkLst>
          <pc:docMk/>
          <pc:sldMk cId="1762362170" sldId="2076137758"/>
        </pc:sldMkLst>
        <pc:spChg chg="mod">
          <ac:chgData name="Lucas Jellema" userId="7e183fbb-84e0-44b3-9b03-0792bc8d162b" providerId="ADAL" clId="{028F0331-768C-49B8-8119-F5D09267887C}" dt="2023-05-29T08:09:33.419" v="302" actId="20577"/>
          <ac:spMkLst>
            <pc:docMk/>
            <pc:sldMk cId="1762362170" sldId="2076137758"/>
            <ac:spMk id="3" creationId="{29685EF8-A352-C190-3CD2-24ACF56921F0}"/>
          </ac:spMkLst>
        </pc:spChg>
        <pc:picChg chg="add mod">
          <ac:chgData name="Lucas Jellema" userId="7e183fbb-84e0-44b3-9b03-0792bc8d162b" providerId="ADAL" clId="{028F0331-768C-49B8-8119-F5D09267887C}" dt="2023-05-29T08:08:55.752" v="243" actId="14100"/>
          <ac:picMkLst>
            <pc:docMk/>
            <pc:sldMk cId="1762362170" sldId="2076137758"/>
            <ac:picMk id="1026" creationId="{C7DBFD30-7601-CB1B-D836-EFCD0F731217}"/>
          </ac:picMkLst>
        </pc:picChg>
      </pc:sldChg>
      <pc:sldChg chg="addSp delSp modSp new del mod">
        <pc:chgData name="Lucas Jellema" userId="7e183fbb-84e0-44b3-9b03-0792bc8d162b" providerId="ADAL" clId="{028F0331-768C-49B8-8119-F5D09267887C}" dt="2023-05-29T13:27:53.298" v="2524" actId="47"/>
        <pc:sldMkLst>
          <pc:docMk/>
          <pc:sldMk cId="1424675139" sldId="2076137759"/>
        </pc:sldMkLst>
        <pc:spChg chg="mod">
          <ac:chgData name="Lucas Jellema" userId="7e183fbb-84e0-44b3-9b03-0792bc8d162b" providerId="ADAL" clId="{028F0331-768C-49B8-8119-F5D09267887C}" dt="2023-05-29T08:09:43.529" v="310" actId="20577"/>
          <ac:spMkLst>
            <pc:docMk/>
            <pc:sldMk cId="1424675139" sldId="2076137759"/>
            <ac:spMk id="2" creationId="{9D4561F3-EBAF-F79D-DAF0-8DFF6F26788F}"/>
          </ac:spMkLst>
        </pc:spChg>
        <pc:spChg chg="mod">
          <ac:chgData name="Lucas Jellema" userId="7e183fbb-84e0-44b3-9b03-0792bc8d162b" providerId="ADAL" clId="{028F0331-768C-49B8-8119-F5D09267887C}" dt="2023-05-29T08:10:25.100" v="458" actId="20577"/>
          <ac:spMkLst>
            <pc:docMk/>
            <pc:sldMk cId="1424675139" sldId="2076137759"/>
            <ac:spMk id="3" creationId="{2F396EBE-444D-64EF-DCA6-1C491A2D2172}"/>
          </ac:spMkLst>
        </pc:spChg>
        <pc:picChg chg="add del mod">
          <ac:chgData name="Lucas Jellema" userId="7e183fbb-84e0-44b3-9b03-0792bc8d162b" providerId="ADAL" clId="{028F0331-768C-49B8-8119-F5D09267887C}" dt="2023-05-29T13:26:47.439" v="2502" actId="478"/>
          <ac:picMkLst>
            <pc:docMk/>
            <pc:sldMk cId="1424675139" sldId="2076137759"/>
            <ac:picMk id="11266" creationId="{015824CA-C098-6C1D-E76B-9766223255A2}"/>
          </ac:picMkLst>
        </pc:picChg>
        <pc:picChg chg="add mod">
          <ac:chgData name="Lucas Jellema" userId="7e183fbb-84e0-44b3-9b03-0792bc8d162b" providerId="ADAL" clId="{028F0331-768C-49B8-8119-F5D09267887C}" dt="2023-05-29T13:25:50.411" v="2500" actId="1076"/>
          <ac:picMkLst>
            <pc:docMk/>
            <pc:sldMk cId="1424675139" sldId="2076137759"/>
            <ac:picMk id="11268" creationId="{CFD02819-9027-7802-B31C-279B1401B882}"/>
          </ac:picMkLst>
        </pc:picChg>
        <pc:picChg chg="add mod">
          <ac:chgData name="Lucas Jellema" userId="7e183fbb-84e0-44b3-9b03-0792bc8d162b" providerId="ADAL" clId="{028F0331-768C-49B8-8119-F5D09267887C}" dt="2023-05-29T13:27:00.909" v="2506" actId="14100"/>
          <ac:picMkLst>
            <pc:docMk/>
            <pc:sldMk cId="1424675139" sldId="2076137759"/>
            <ac:picMk id="11270" creationId="{F63E958B-4AE3-68EE-86E0-398116E9896C}"/>
          </ac:picMkLst>
        </pc:picChg>
      </pc:sldChg>
      <pc:sldChg chg="addSp delSp modSp new mod modAnim modNotesTx">
        <pc:chgData name="Lucas Jellema" userId="7e183fbb-84e0-44b3-9b03-0792bc8d162b" providerId="ADAL" clId="{028F0331-768C-49B8-8119-F5D09267887C}" dt="2023-05-29T13:46:29.538" v="2747"/>
        <pc:sldMkLst>
          <pc:docMk/>
          <pc:sldMk cId="4199540070" sldId="2076137760"/>
        </pc:sldMkLst>
        <pc:spChg chg="mod">
          <ac:chgData name="Lucas Jellema" userId="7e183fbb-84e0-44b3-9b03-0792bc8d162b" providerId="ADAL" clId="{028F0331-768C-49B8-8119-F5D09267887C}" dt="2023-05-29T08:10:33.499" v="471" actId="20577"/>
          <ac:spMkLst>
            <pc:docMk/>
            <pc:sldMk cId="4199540070" sldId="2076137760"/>
            <ac:spMk id="2" creationId="{F47EC432-8D14-572A-30F3-F109A427D7C5}"/>
          </ac:spMkLst>
        </pc:spChg>
        <pc:spChg chg="del mod">
          <ac:chgData name="Lucas Jellema" userId="7e183fbb-84e0-44b3-9b03-0792bc8d162b" providerId="ADAL" clId="{028F0331-768C-49B8-8119-F5D09267887C}" dt="2023-05-29T13:45:47.788" v="2741" actId="478"/>
          <ac:spMkLst>
            <pc:docMk/>
            <pc:sldMk cId="4199540070" sldId="2076137760"/>
            <ac:spMk id="3" creationId="{22C122B4-FDA3-7C34-5F13-5EEECD067B80}"/>
          </ac:spMkLst>
        </pc:spChg>
        <pc:spChg chg="add mod">
          <ac:chgData name="Lucas Jellema" userId="7e183fbb-84e0-44b3-9b03-0792bc8d162b" providerId="ADAL" clId="{028F0331-768C-49B8-8119-F5D09267887C}" dt="2023-05-29T08:21:20.966" v="756" actId="1076"/>
          <ac:spMkLst>
            <pc:docMk/>
            <pc:sldMk cId="4199540070" sldId="2076137760"/>
            <ac:spMk id="6" creationId="{A7E676E2-FA02-2321-FEDA-AD8BB227976C}"/>
          </ac:spMkLst>
        </pc:spChg>
        <pc:spChg chg="add del mod">
          <ac:chgData name="Lucas Jellema" userId="7e183fbb-84e0-44b3-9b03-0792bc8d162b" providerId="ADAL" clId="{028F0331-768C-49B8-8119-F5D09267887C}" dt="2023-05-29T13:45:49.573" v="2742" actId="478"/>
          <ac:spMkLst>
            <pc:docMk/>
            <pc:sldMk cId="4199540070" sldId="2076137760"/>
            <ac:spMk id="12" creationId="{66BD4944-1FA7-FBEF-8723-27C4DEED890C}"/>
          </ac:spMkLst>
        </pc:spChg>
        <pc:picChg chg="add mod">
          <ac:chgData name="Lucas Jellema" userId="7e183fbb-84e0-44b3-9b03-0792bc8d162b" providerId="ADAL" clId="{028F0331-768C-49B8-8119-F5D09267887C}" dt="2023-05-29T08:22:47.581" v="777"/>
          <ac:picMkLst>
            <pc:docMk/>
            <pc:sldMk cId="4199540070" sldId="2076137760"/>
            <ac:picMk id="8" creationId="{44E9BD48-7CA7-FB81-9FFD-087497B4F6D4}"/>
          </ac:picMkLst>
        </pc:picChg>
        <pc:picChg chg="add mod ord">
          <ac:chgData name="Lucas Jellema" userId="7e183fbb-84e0-44b3-9b03-0792bc8d162b" providerId="ADAL" clId="{028F0331-768C-49B8-8119-F5D09267887C}" dt="2023-05-29T08:22:38.341" v="775"/>
          <ac:picMkLst>
            <pc:docMk/>
            <pc:sldMk cId="4199540070" sldId="2076137760"/>
            <ac:picMk id="10" creationId="{032BF820-3A26-4877-5455-5E9C2CC8FFD7}"/>
          </ac:picMkLst>
        </pc:picChg>
        <pc:picChg chg="add mod">
          <ac:chgData name="Lucas Jellema" userId="7e183fbb-84e0-44b3-9b03-0792bc8d162b" providerId="ADAL" clId="{028F0331-768C-49B8-8119-F5D09267887C}" dt="2023-05-29T13:46:16.814" v="2746" actId="1076"/>
          <ac:picMkLst>
            <pc:docMk/>
            <pc:sldMk cId="4199540070" sldId="2076137760"/>
            <ac:picMk id="13" creationId="{3756400D-7301-95AD-D62F-F7972A681CAD}"/>
          </ac:picMkLst>
        </pc:picChg>
        <pc:picChg chg="add del">
          <ac:chgData name="Lucas Jellema" userId="7e183fbb-84e0-44b3-9b03-0792bc8d162b" providerId="ADAL" clId="{028F0331-768C-49B8-8119-F5D09267887C}" dt="2023-05-29T13:45:44.822" v="2740" actId="478"/>
          <ac:picMkLst>
            <pc:docMk/>
            <pc:sldMk cId="4199540070" sldId="2076137760"/>
            <ac:picMk id="2050" creationId="{A86B6DE0-224D-2CEF-9F0C-191AD4EF660D}"/>
          </ac:picMkLst>
        </pc:picChg>
      </pc:sldChg>
      <pc:sldChg chg="addSp modSp new mod modClrScheme chgLayout">
        <pc:chgData name="Lucas Jellema" userId="7e183fbb-84e0-44b3-9b03-0792bc8d162b" providerId="ADAL" clId="{028F0331-768C-49B8-8119-F5D09267887C}" dt="2023-05-29T13:52:03.692" v="2981" actId="20577"/>
        <pc:sldMkLst>
          <pc:docMk/>
          <pc:sldMk cId="811337689" sldId="2076137761"/>
        </pc:sldMkLst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2" creationId="{529F56DE-0EEE-9312-5553-FEE52AE15C39}"/>
          </ac:spMkLst>
        </pc:spChg>
        <pc:spChg chg="mod">
          <ac:chgData name="Lucas Jellema" userId="7e183fbb-84e0-44b3-9b03-0792bc8d162b" providerId="ADAL" clId="{028F0331-768C-49B8-8119-F5D09267887C}" dt="2023-05-29T13:52:03.692" v="2981" actId="20577"/>
          <ac:spMkLst>
            <pc:docMk/>
            <pc:sldMk cId="811337689" sldId="2076137761"/>
            <ac:spMk id="3" creationId="{0C914A1B-1BFE-7A4D-D389-A71BE1365C07}"/>
          </ac:spMkLst>
        </pc:spChg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4" creationId="{0CFC6999-5A1D-BEC5-45D6-7788651E5967}"/>
          </ac:spMkLst>
        </pc:spChg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5" creationId="{7D359557-EDC5-AC70-3178-295C6EC9F981}"/>
          </ac:spMkLst>
        </pc:spChg>
        <pc:picChg chg="add mod">
          <ac:chgData name="Lucas Jellema" userId="7e183fbb-84e0-44b3-9b03-0792bc8d162b" providerId="ADAL" clId="{028F0331-768C-49B8-8119-F5D09267887C}" dt="2023-05-29T13:48:28.703" v="2750" actId="26606"/>
          <ac:picMkLst>
            <pc:docMk/>
            <pc:sldMk cId="811337689" sldId="2076137761"/>
            <ac:picMk id="13314" creationId="{CEDBF02E-A272-AE08-A8EB-2522A22300F1}"/>
          </ac:picMkLst>
        </pc:picChg>
      </pc:sldChg>
      <pc:sldChg chg="addSp delSp modSp new del mod">
        <pc:chgData name="Lucas Jellema" userId="7e183fbb-84e0-44b3-9b03-0792bc8d162b" providerId="ADAL" clId="{028F0331-768C-49B8-8119-F5D09267887C}" dt="2023-05-29T13:45:35.635" v="2738" actId="47"/>
        <pc:sldMkLst>
          <pc:docMk/>
          <pc:sldMk cId="2010526287" sldId="2076137762"/>
        </pc:sldMkLst>
        <pc:spChg chg="mod">
          <ac:chgData name="Lucas Jellema" userId="7e183fbb-84e0-44b3-9b03-0792bc8d162b" providerId="ADAL" clId="{028F0331-768C-49B8-8119-F5D09267887C}" dt="2023-05-29T08:23:13.385" v="815" actId="20577"/>
          <ac:spMkLst>
            <pc:docMk/>
            <pc:sldMk cId="2010526287" sldId="2076137762"/>
            <ac:spMk id="2" creationId="{609BA0F4-8574-0773-F4FA-7CAEB2696343}"/>
          </ac:spMkLst>
        </pc:spChg>
        <pc:picChg chg="add del">
          <ac:chgData name="Lucas Jellema" userId="7e183fbb-84e0-44b3-9b03-0792bc8d162b" providerId="ADAL" clId="{028F0331-768C-49B8-8119-F5D09267887C}" dt="2023-05-29T08:28:00.210" v="819" actId="478"/>
          <ac:picMkLst>
            <pc:docMk/>
            <pc:sldMk cId="2010526287" sldId="2076137762"/>
            <ac:picMk id="3074" creationId="{0E253D74-D25D-BC90-C40F-2D581AF218CC}"/>
          </ac:picMkLst>
        </pc:picChg>
        <pc:picChg chg="add mod">
          <ac:chgData name="Lucas Jellema" userId="7e183fbb-84e0-44b3-9b03-0792bc8d162b" providerId="ADAL" clId="{028F0331-768C-49B8-8119-F5D09267887C}" dt="2023-05-29T08:28:02.967" v="820" actId="1076"/>
          <ac:picMkLst>
            <pc:docMk/>
            <pc:sldMk cId="2010526287" sldId="2076137762"/>
            <ac:picMk id="3076" creationId="{E5642DA5-6717-8DA5-4DE4-07FB8506726A}"/>
          </ac:picMkLst>
        </pc:picChg>
      </pc:sldChg>
      <pc:sldChg chg="addSp modSp new mod modAnim">
        <pc:chgData name="Lucas Jellema" userId="7e183fbb-84e0-44b3-9b03-0792bc8d162b" providerId="ADAL" clId="{028F0331-768C-49B8-8119-F5D09267887C}" dt="2023-05-29T14:00:17.505" v="3098"/>
        <pc:sldMkLst>
          <pc:docMk/>
          <pc:sldMk cId="4168203665" sldId="2076137763"/>
        </pc:sldMkLst>
        <pc:spChg chg="mod">
          <ac:chgData name="Lucas Jellema" userId="7e183fbb-84e0-44b3-9b03-0792bc8d162b" providerId="ADAL" clId="{028F0331-768C-49B8-8119-F5D09267887C}" dt="2023-05-29T13:58:29.415" v="3006" actId="20577"/>
          <ac:spMkLst>
            <pc:docMk/>
            <pc:sldMk cId="4168203665" sldId="2076137763"/>
            <ac:spMk id="2" creationId="{6078B552-3647-94DF-6601-86CB8EC039CC}"/>
          </ac:spMkLst>
        </pc:spChg>
        <pc:spChg chg="mod">
          <ac:chgData name="Lucas Jellema" userId="7e183fbb-84e0-44b3-9b03-0792bc8d162b" providerId="ADAL" clId="{028F0331-768C-49B8-8119-F5D09267887C}" dt="2023-05-29T13:59:39.144" v="3092" actId="20577"/>
          <ac:spMkLst>
            <pc:docMk/>
            <pc:sldMk cId="4168203665" sldId="2076137763"/>
            <ac:spMk id="3" creationId="{A32C8348-9CF9-5315-DDC9-94B6138B3263}"/>
          </ac:spMkLst>
        </pc:spChg>
        <pc:picChg chg="add mod">
          <ac:chgData name="Lucas Jellema" userId="7e183fbb-84e0-44b3-9b03-0792bc8d162b" providerId="ADAL" clId="{028F0331-768C-49B8-8119-F5D09267887C}" dt="2023-05-29T13:59:50.233" v="3093" actId="1076"/>
          <ac:picMkLst>
            <pc:docMk/>
            <pc:sldMk cId="4168203665" sldId="2076137763"/>
            <ac:picMk id="4098" creationId="{D8F20233-580A-B082-8EEB-B19FBE7113FB}"/>
          </ac:picMkLst>
        </pc:picChg>
        <pc:picChg chg="add mod">
          <ac:chgData name="Lucas Jellema" userId="7e183fbb-84e0-44b3-9b03-0792bc8d162b" providerId="ADAL" clId="{028F0331-768C-49B8-8119-F5D09267887C}" dt="2023-05-29T13:59:53.450" v="3094" actId="1076"/>
          <ac:picMkLst>
            <pc:docMk/>
            <pc:sldMk cId="4168203665" sldId="2076137763"/>
            <ac:picMk id="4100" creationId="{CEC123FD-A862-6BDB-32B6-5D7433D764BF}"/>
          </ac:picMkLst>
        </pc:picChg>
        <pc:picChg chg="add mod">
          <ac:chgData name="Lucas Jellema" userId="7e183fbb-84e0-44b3-9b03-0792bc8d162b" providerId="ADAL" clId="{028F0331-768C-49B8-8119-F5D09267887C}" dt="2023-05-29T13:59:57.126" v="3095" actId="1076"/>
          <ac:picMkLst>
            <pc:docMk/>
            <pc:sldMk cId="4168203665" sldId="2076137763"/>
            <ac:picMk id="4102" creationId="{B22E1791-926F-FFF4-B67B-FDBACAC7669C}"/>
          </ac:picMkLst>
        </pc:picChg>
      </pc:sldChg>
      <pc:sldChg chg="addSp delSp modSp new mod ord">
        <pc:chgData name="Lucas Jellema" userId="7e183fbb-84e0-44b3-9b03-0792bc8d162b" providerId="ADAL" clId="{028F0331-768C-49B8-8119-F5D09267887C}" dt="2023-05-29T14:05:32.767" v="3178" actId="1076"/>
        <pc:sldMkLst>
          <pc:docMk/>
          <pc:sldMk cId="3880772126" sldId="2076137764"/>
        </pc:sldMkLst>
        <pc:spChg chg="mod">
          <ac:chgData name="Lucas Jellema" userId="7e183fbb-84e0-44b3-9b03-0792bc8d162b" providerId="ADAL" clId="{028F0331-768C-49B8-8119-F5D09267887C}" dt="2023-05-29T14:00:42.403" v="3121" actId="20577"/>
          <ac:spMkLst>
            <pc:docMk/>
            <pc:sldMk cId="3880772126" sldId="2076137764"/>
            <ac:spMk id="2" creationId="{47C42322-75EC-D31D-1AA9-A48D5025D7F1}"/>
          </ac:spMkLst>
        </pc:spChg>
        <pc:spChg chg="del mod">
          <ac:chgData name="Lucas Jellema" userId="7e183fbb-84e0-44b3-9b03-0792bc8d162b" providerId="ADAL" clId="{028F0331-768C-49B8-8119-F5D09267887C}" dt="2023-05-29T14:04:47.639" v="3148" actId="478"/>
          <ac:spMkLst>
            <pc:docMk/>
            <pc:sldMk cId="3880772126" sldId="2076137764"/>
            <ac:spMk id="3" creationId="{2E46F381-52BB-D970-B5B9-2DC7E778E1A5}"/>
          </ac:spMkLst>
        </pc:spChg>
        <pc:spChg chg="add del mod">
          <ac:chgData name="Lucas Jellema" userId="7e183fbb-84e0-44b3-9b03-0792bc8d162b" providerId="ADAL" clId="{028F0331-768C-49B8-8119-F5D09267887C}" dt="2023-05-29T14:04:51.382" v="3149" actId="478"/>
          <ac:spMkLst>
            <pc:docMk/>
            <pc:sldMk cId="3880772126" sldId="2076137764"/>
            <ac:spMk id="7" creationId="{7BC4B8D0-71AD-45C8-5561-CCE16C5F37ED}"/>
          </ac:spMkLst>
        </pc:spChg>
        <pc:picChg chg="add mod">
          <ac:chgData name="Lucas Jellema" userId="7e183fbb-84e0-44b3-9b03-0792bc8d162b" providerId="ADAL" clId="{028F0331-768C-49B8-8119-F5D09267887C}" dt="2023-05-29T14:05:21.755" v="3174" actId="1036"/>
          <ac:picMkLst>
            <pc:docMk/>
            <pc:sldMk cId="3880772126" sldId="2076137764"/>
            <ac:picMk id="16386" creationId="{2F413F3B-32BC-29AA-5BDD-C3653B43B3DF}"/>
          </ac:picMkLst>
        </pc:picChg>
        <pc:picChg chg="add mod">
          <ac:chgData name="Lucas Jellema" userId="7e183fbb-84e0-44b3-9b03-0792bc8d162b" providerId="ADAL" clId="{028F0331-768C-49B8-8119-F5D09267887C}" dt="2023-05-29T14:04:53.660" v="3150" actId="1076"/>
          <ac:picMkLst>
            <pc:docMk/>
            <pc:sldMk cId="3880772126" sldId="2076137764"/>
            <ac:picMk id="16388" creationId="{CBC60427-6B02-2833-8060-15D29A957EA9}"/>
          </ac:picMkLst>
        </pc:picChg>
        <pc:picChg chg="add mod">
          <ac:chgData name="Lucas Jellema" userId="7e183fbb-84e0-44b3-9b03-0792bc8d162b" providerId="ADAL" clId="{028F0331-768C-49B8-8119-F5D09267887C}" dt="2023-05-29T14:05:27.888" v="3176" actId="1076"/>
          <ac:picMkLst>
            <pc:docMk/>
            <pc:sldMk cId="3880772126" sldId="2076137764"/>
            <ac:picMk id="16390" creationId="{68398275-7729-83F1-25E8-9B2559DEA2DE}"/>
          </ac:picMkLst>
        </pc:picChg>
        <pc:picChg chg="add mod">
          <ac:chgData name="Lucas Jellema" userId="7e183fbb-84e0-44b3-9b03-0792bc8d162b" providerId="ADAL" clId="{028F0331-768C-49B8-8119-F5D09267887C}" dt="2023-05-29T14:05:29.815" v="3177" actId="1076"/>
          <ac:picMkLst>
            <pc:docMk/>
            <pc:sldMk cId="3880772126" sldId="2076137764"/>
            <ac:picMk id="16392" creationId="{97A244E3-19AB-0766-B75B-20026F6ED146}"/>
          </ac:picMkLst>
        </pc:picChg>
        <pc:picChg chg="add mod">
          <ac:chgData name="Lucas Jellema" userId="7e183fbb-84e0-44b3-9b03-0792bc8d162b" providerId="ADAL" clId="{028F0331-768C-49B8-8119-F5D09267887C}" dt="2023-05-29T14:05:32.767" v="3178" actId="1076"/>
          <ac:picMkLst>
            <pc:docMk/>
            <pc:sldMk cId="3880772126" sldId="2076137764"/>
            <ac:picMk id="16394" creationId="{BFE9BF71-5C9E-E401-734A-CBE2DCD6FC57}"/>
          </ac:picMkLst>
        </pc:picChg>
        <pc:picChg chg="add mod">
          <ac:chgData name="Lucas Jellema" userId="7e183fbb-84e0-44b3-9b03-0792bc8d162b" providerId="ADAL" clId="{028F0331-768C-49B8-8119-F5D09267887C}" dt="2023-05-29T14:04:58.449" v="3153" actId="1076"/>
          <ac:picMkLst>
            <pc:docMk/>
            <pc:sldMk cId="3880772126" sldId="2076137764"/>
            <ac:picMk id="16396" creationId="{F5368930-78E2-4F45-9ACD-2C6D8ED55972}"/>
          </ac:picMkLst>
        </pc:picChg>
        <pc:picChg chg="add mod">
          <ac:chgData name="Lucas Jellema" userId="7e183fbb-84e0-44b3-9b03-0792bc8d162b" providerId="ADAL" clId="{028F0331-768C-49B8-8119-F5D09267887C}" dt="2023-05-29T14:05:02.359" v="3156" actId="1076"/>
          <ac:picMkLst>
            <pc:docMk/>
            <pc:sldMk cId="3880772126" sldId="2076137764"/>
            <ac:picMk id="16398" creationId="{C9FDC04F-BAED-AA82-093B-10961A71C232}"/>
          </ac:picMkLst>
        </pc:picChg>
      </pc:sldChg>
      <pc:sldChg chg="addSp modSp new mod modClrScheme modAnim chgLayout">
        <pc:chgData name="Lucas Jellema" userId="7e183fbb-84e0-44b3-9b03-0792bc8d162b" providerId="ADAL" clId="{028F0331-768C-49B8-8119-F5D09267887C}" dt="2023-05-29T14:18:46.486" v="3690"/>
        <pc:sldMkLst>
          <pc:docMk/>
          <pc:sldMk cId="3636218394" sldId="2076137765"/>
        </pc:sldMkLst>
        <pc:spChg chg="mod">
          <ac:chgData name="Lucas Jellema" userId="7e183fbb-84e0-44b3-9b03-0792bc8d162b" providerId="ADAL" clId="{028F0331-768C-49B8-8119-F5D09267887C}" dt="2023-05-29T14:16:39.478" v="3589" actId="20577"/>
          <ac:spMkLst>
            <pc:docMk/>
            <pc:sldMk cId="3636218394" sldId="2076137765"/>
            <ac:spMk id="2" creationId="{ACF2975D-0252-A059-1B11-5CBAC5559E2A}"/>
          </ac:spMkLst>
        </pc:spChg>
        <pc:spChg chg="mod">
          <ac:chgData name="Lucas Jellema" userId="7e183fbb-84e0-44b3-9b03-0792bc8d162b" providerId="ADAL" clId="{028F0331-768C-49B8-8119-F5D09267887C}" dt="2023-05-29T14:18:03.841" v="3680" actId="20577"/>
          <ac:spMkLst>
            <pc:docMk/>
            <pc:sldMk cId="3636218394" sldId="2076137765"/>
            <ac:spMk id="3" creationId="{3DF73D64-ABEB-7316-5EF3-6DE9F03A1F85}"/>
          </ac:spMkLst>
        </pc:spChg>
        <pc:spChg chg="mod">
          <ac:chgData name="Lucas Jellema" userId="7e183fbb-84e0-44b3-9b03-0792bc8d162b" providerId="ADAL" clId="{028F0331-768C-49B8-8119-F5D09267887C}" dt="2023-05-29T14:13:31.085" v="3341" actId="26606"/>
          <ac:spMkLst>
            <pc:docMk/>
            <pc:sldMk cId="3636218394" sldId="2076137765"/>
            <ac:spMk id="4" creationId="{23A916D7-7D26-77C8-3BB1-291255B3518A}"/>
          </ac:spMkLst>
        </pc:spChg>
        <pc:spChg chg="mod">
          <ac:chgData name="Lucas Jellema" userId="7e183fbb-84e0-44b3-9b03-0792bc8d162b" providerId="ADAL" clId="{028F0331-768C-49B8-8119-F5D09267887C}" dt="2023-05-29T14:13:31.085" v="3341" actId="26606"/>
          <ac:spMkLst>
            <pc:docMk/>
            <pc:sldMk cId="3636218394" sldId="2076137765"/>
            <ac:spMk id="5" creationId="{AA978B5E-B800-8418-C4AE-B2EBCDFA3728}"/>
          </ac:spMkLst>
        </pc:spChg>
        <pc:picChg chg="add mod">
          <ac:chgData name="Lucas Jellema" userId="7e183fbb-84e0-44b3-9b03-0792bc8d162b" providerId="ADAL" clId="{028F0331-768C-49B8-8119-F5D09267887C}" dt="2023-05-29T14:18:24.915" v="3683" actId="1076"/>
          <ac:picMkLst>
            <pc:docMk/>
            <pc:sldMk cId="3636218394" sldId="2076137765"/>
            <ac:picMk id="6" creationId="{9718FC06-190D-B49C-2102-F38E68A4CA6B}"/>
          </ac:picMkLst>
        </pc:picChg>
        <pc:picChg chg="add mod">
          <ac:chgData name="Lucas Jellema" userId="7e183fbb-84e0-44b3-9b03-0792bc8d162b" providerId="ADAL" clId="{028F0331-768C-49B8-8119-F5D09267887C}" dt="2023-05-29T14:13:31.085" v="3341" actId="26606"/>
          <ac:picMkLst>
            <pc:docMk/>
            <pc:sldMk cId="3636218394" sldId="2076137765"/>
            <ac:picMk id="17410" creationId="{206CE60E-0352-E1FD-7163-697214E5F157}"/>
          </ac:picMkLst>
        </pc:picChg>
      </pc:sldChg>
      <pc:sldChg chg="modSp new del mod">
        <pc:chgData name="Lucas Jellema" userId="7e183fbb-84e0-44b3-9b03-0792bc8d162b" providerId="ADAL" clId="{028F0331-768C-49B8-8119-F5D09267887C}" dt="2023-05-29T14:16:43.802" v="3590" actId="47"/>
        <pc:sldMkLst>
          <pc:docMk/>
          <pc:sldMk cId="2704235152" sldId="2076137766"/>
        </pc:sldMkLst>
        <pc:spChg chg="mod">
          <ac:chgData name="Lucas Jellema" userId="7e183fbb-84e0-44b3-9b03-0792bc8d162b" providerId="ADAL" clId="{028F0331-768C-49B8-8119-F5D09267887C}" dt="2023-05-29T10:43:33.988" v="1451" actId="20577"/>
          <ac:spMkLst>
            <pc:docMk/>
            <pc:sldMk cId="2704235152" sldId="2076137766"/>
            <ac:spMk id="2" creationId="{1500A3E6-8BA3-E0BB-F5B8-0F8469533F7E}"/>
          </ac:spMkLst>
        </pc:spChg>
        <pc:spChg chg="mod">
          <ac:chgData name="Lucas Jellema" userId="7e183fbb-84e0-44b3-9b03-0792bc8d162b" providerId="ADAL" clId="{028F0331-768C-49B8-8119-F5D09267887C}" dt="2023-05-29T10:44:56.583" v="1581" actId="15"/>
          <ac:spMkLst>
            <pc:docMk/>
            <pc:sldMk cId="2704235152" sldId="2076137766"/>
            <ac:spMk id="3" creationId="{63C39992-EE18-0882-9653-AC66AF4145C6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59346624" sldId="2076137767"/>
        </pc:sldMkLst>
      </pc:sldChg>
      <pc:sldChg chg="addSp delSp modSp new mod">
        <pc:chgData name="Lucas Jellema" userId="7e183fbb-84e0-44b3-9b03-0792bc8d162b" providerId="ADAL" clId="{028F0331-768C-49B8-8119-F5D09267887C}" dt="2023-05-29T12:37:45.510" v="1970" actId="20577"/>
        <pc:sldMkLst>
          <pc:docMk/>
          <pc:sldMk cId="1698866580" sldId="2076137768"/>
        </pc:sldMkLst>
        <pc:spChg chg="mod">
          <ac:chgData name="Lucas Jellema" userId="7e183fbb-84e0-44b3-9b03-0792bc8d162b" providerId="ADAL" clId="{028F0331-768C-49B8-8119-F5D09267887C}" dt="2023-05-29T12:25:27.174" v="1716" actId="20577"/>
          <ac:spMkLst>
            <pc:docMk/>
            <pc:sldMk cId="1698866580" sldId="2076137768"/>
            <ac:spMk id="2" creationId="{C80FCC35-42B3-D7F3-FC02-976A586A3D15}"/>
          </ac:spMkLst>
        </pc:spChg>
        <pc:spChg chg="mod">
          <ac:chgData name="Lucas Jellema" userId="7e183fbb-84e0-44b3-9b03-0792bc8d162b" providerId="ADAL" clId="{028F0331-768C-49B8-8119-F5D09267887C}" dt="2023-05-29T12:37:45.510" v="1970" actId="20577"/>
          <ac:spMkLst>
            <pc:docMk/>
            <pc:sldMk cId="1698866580" sldId="2076137768"/>
            <ac:spMk id="3" creationId="{9A225161-CADE-F636-E5FC-5818390E87CE}"/>
          </ac:spMkLst>
        </pc:spChg>
        <pc:spChg chg="del">
          <ac:chgData name="Lucas Jellema" userId="7e183fbb-84e0-44b3-9b03-0792bc8d162b" providerId="ADAL" clId="{028F0331-768C-49B8-8119-F5D09267887C}" dt="2023-05-29T12:34:23.051" v="1925"/>
          <ac:spMkLst>
            <pc:docMk/>
            <pc:sldMk cId="1698866580" sldId="2076137768"/>
            <ac:spMk id="6" creationId="{BD256D0B-2875-0999-13ED-CCF18255821C}"/>
          </ac:spMkLst>
        </pc:spChg>
        <pc:picChg chg="add mod">
          <ac:chgData name="Lucas Jellema" userId="7e183fbb-84e0-44b3-9b03-0792bc8d162b" providerId="ADAL" clId="{028F0331-768C-49B8-8119-F5D09267887C}" dt="2023-05-29T12:34:23.051" v="1925"/>
          <ac:picMkLst>
            <pc:docMk/>
            <pc:sldMk cId="1698866580" sldId="2076137768"/>
            <ac:picMk id="6146" creationId="{3F302848-4F1A-299C-3AA7-D484C2BD930F}"/>
          </ac:picMkLst>
        </pc:picChg>
      </pc:sldChg>
      <pc:sldChg chg="addSp delSp modSp add mod modTransition modAnim">
        <pc:chgData name="Lucas Jellema" userId="7e183fbb-84e0-44b3-9b03-0792bc8d162b" providerId="ADAL" clId="{028F0331-768C-49B8-8119-F5D09267887C}" dt="2023-05-29T12:58:30.653" v="2323"/>
        <pc:sldMkLst>
          <pc:docMk/>
          <pc:sldMk cId="1078995110" sldId="2076137769"/>
        </pc:sldMkLst>
        <pc:spChg chg="del">
          <ac:chgData name="Lucas Jellema" userId="7e183fbb-84e0-44b3-9b03-0792bc8d162b" providerId="ADAL" clId="{028F0331-768C-49B8-8119-F5D09267887C}" dt="2023-05-29T12:53:40.034" v="2179" actId="478"/>
          <ac:spMkLst>
            <pc:docMk/>
            <pc:sldMk cId="1078995110" sldId="2076137769"/>
            <ac:spMk id="3" creationId="{AAB8DAFD-EC73-A7BB-2763-DC1BD1EF577C}"/>
          </ac:spMkLst>
        </pc:spChg>
        <pc:spChg chg="add mod">
          <ac:chgData name="Lucas Jellema" userId="7e183fbb-84e0-44b3-9b03-0792bc8d162b" providerId="ADAL" clId="{028F0331-768C-49B8-8119-F5D09267887C}" dt="2023-05-29T12:52:57.791" v="2135" actId="207"/>
          <ac:spMkLst>
            <pc:docMk/>
            <pc:sldMk cId="1078995110" sldId="2076137769"/>
            <ac:spMk id="6" creationId="{0580AE9E-2B2A-4791-1EDF-7033403569D7}"/>
          </ac:spMkLst>
        </pc:spChg>
        <pc:spChg chg="add mod">
          <ac:chgData name="Lucas Jellema" userId="7e183fbb-84e0-44b3-9b03-0792bc8d162b" providerId="ADAL" clId="{028F0331-768C-49B8-8119-F5D09267887C}" dt="2023-05-29T12:54:28.963" v="2209" actId="207"/>
          <ac:spMkLst>
            <pc:docMk/>
            <pc:sldMk cId="1078995110" sldId="2076137769"/>
            <ac:spMk id="7" creationId="{9682010F-87B6-4B69-7CC5-BB537A4EF694}"/>
          </ac:spMkLst>
        </pc:spChg>
        <pc:spChg chg="add mod">
          <ac:chgData name="Lucas Jellema" userId="7e183fbb-84e0-44b3-9b03-0792bc8d162b" providerId="ADAL" clId="{028F0331-768C-49B8-8119-F5D09267887C}" dt="2023-05-29T12:53:34.314" v="2178" actId="1037"/>
          <ac:spMkLst>
            <pc:docMk/>
            <pc:sldMk cId="1078995110" sldId="2076137769"/>
            <ac:spMk id="8" creationId="{525B5C01-F601-C563-7CD8-7997182A8C29}"/>
          </ac:spMkLst>
        </pc:spChg>
        <pc:spChg chg="add mod">
          <ac:chgData name="Lucas Jellema" userId="7e183fbb-84e0-44b3-9b03-0792bc8d162b" providerId="ADAL" clId="{028F0331-768C-49B8-8119-F5D09267887C}" dt="2023-05-29T12:54:23.021" v="2208" actId="207"/>
          <ac:spMkLst>
            <pc:docMk/>
            <pc:sldMk cId="1078995110" sldId="2076137769"/>
            <ac:spMk id="9" creationId="{81EF3707-3E3B-D5BC-F2A1-94C254205FCE}"/>
          </ac:spMkLst>
        </pc:spChg>
        <pc:spChg chg="add del mod">
          <ac:chgData name="Lucas Jellema" userId="7e183fbb-84e0-44b3-9b03-0792bc8d162b" providerId="ADAL" clId="{028F0331-768C-49B8-8119-F5D09267887C}" dt="2023-05-29T12:53:45.130" v="2180" actId="478"/>
          <ac:spMkLst>
            <pc:docMk/>
            <pc:sldMk cId="1078995110" sldId="2076137769"/>
            <ac:spMk id="11" creationId="{2F528F9F-0539-696A-5A9E-6788C6744F04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2" creationId="{31A6C1DA-7F32-B187-BB14-A4D2F3477739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3" creationId="{B5720C51-9489-B4EF-9E35-BB6C0FEF98D7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4" creationId="{B480F271-CADA-72EA-9543-908985CA8B45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5" creationId="{C29FDD0F-A47D-6C11-28BB-AAAE7047C77C}"/>
          </ac:spMkLst>
        </pc:spChg>
        <pc:spChg chg="add mod">
          <ac:chgData name="Lucas Jellema" userId="7e183fbb-84e0-44b3-9b03-0792bc8d162b" providerId="ADAL" clId="{028F0331-768C-49B8-8119-F5D09267887C}" dt="2023-05-29T12:56:30.782" v="2264" actId="207"/>
          <ac:spMkLst>
            <pc:docMk/>
            <pc:sldMk cId="1078995110" sldId="2076137769"/>
            <ac:spMk id="16" creationId="{7C47B438-728C-6213-8C54-AC02234B6E2F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7" creationId="{38A4BCBA-CC30-1E86-E845-91700A5EB5FC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8" creationId="{680224FA-1EE9-89C3-6E76-24F132B2D581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9" creationId="{07C2C8B2-E9EC-A61D-82DC-155FAF6D68EF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20" creationId="{19AD3FC1-7243-0E2A-8689-A8EC8CB735B0}"/>
          </ac:spMkLst>
        </pc:spChg>
        <pc:spChg chg="add mod">
          <ac:chgData name="Lucas Jellema" userId="7e183fbb-84e0-44b3-9b03-0792bc8d162b" providerId="ADAL" clId="{028F0331-768C-49B8-8119-F5D09267887C}" dt="2023-05-29T12:56:38.467" v="2265" actId="207"/>
          <ac:spMkLst>
            <pc:docMk/>
            <pc:sldMk cId="1078995110" sldId="2076137769"/>
            <ac:spMk id="21" creationId="{37E23C29-DD52-B4C9-9C56-44291F42BFA9}"/>
          </ac:spMkLst>
        </pc:spChg>
        <pc:spChg chg="add mod">
          <ac:chgData name="Lucas Jellema" userId="7e183fbb-84e0-44b3-9b03-0792bc8d162b" providerId="ADAL" clId="{028F0331-768C-49B8-8119-F5D09267887C}" dt="2023-05-29T12:56:44.241" v="2266" actId="207"/>
          <ac:spMkLst>
            <pc:docMk/>
            <pc:sldMk cId="1078995110" sldId="2076137769"/>
            <ac:spMk id="22" creationId="{FCED4C95-C82C-9A87-1115-761C65FC4582}"/>
          </ac:spMkLst>
        </pc:spChg>
        <pc:spChg chg="add mod">
          <ac:chgData name="Lucas Jellema" userId="7e183fbb-84e0-44b3-9b03-0792bc8d162b" providerId="ADAL" clId="{028F0331-768C-49B8-8119-F5D09267887C}" dt="2023-05-29T12:56:30.782" v="2264" actId="207"/>
          <ac:spMkLst>
            <pc:docMk/>
            <pc:sldMk cId="1078995110" sldId="2076137769"/>
            <ac:spMk id="23" creationId="{99C7CC70-1A74-35BC-D01F-525C6E58D608}"/>
          </ac:spMkLst>
        </pc:spChg>
        <pc:spChg chg="add mod">
          <ac:chgData name="Lucas Jellema" userId="7e183fbb-84e0-44b3-9b03-0792bc8d162b" providerId="ADAL" clId="{028F0331-768C-49B8-8119-F5D09267887C}" dt="2023-05-29T12:56:52.297" v="2267" actId="207"/>
          <ac:spMkLst>
            <pc:docMk/>
            <pc:sldMk cId="1078995110" sldId="2076137769"/>
            <ac:spMk id="24" creationId="{7FC992EE-9423-EB6D-9B67-7D286FE7F9C8}"/>
          </ac:spMkLst>
        </pc:spChg>
        <pc:spChg chg="add mod">
          <ac:chgData name="Lucas Jellema" userId="7e183fbb-84e0-44b3-9b03-0792bc8d162b" providerId="ADAL" clId="{028F0331-768C-49B8-8119-F5D09267887C}" dt="2023-05-29T12:58:26.665" v="2322" actId="693"/>
          <ac:spMkLst>
            <pc:docMk/>
            <pc:sldMk cId="1078995110" sldId="2076137769"/>
            <ac:spMk id="25" creationId="{FDFC4622-B4B2-C315-A309-3D93D715BEA7}"/>
          </ac:spMkLst>
        </pc:spChg>
        <pc:picChg chg="mod">
          <ac:chgData name="Lucas Jellema" userId="7e183fbb-84e0-44b3-9b03-0792bc8d162b" providerId="ADAL" clId="{028F0331-768C-49B8-8119-F5D09267887C}" dt="2023-05-29T12:51:53.098" v="2109" actId="1076"/>
          <ac:picMkLst>
            <pc:docMk/>
            <pc:sldMk cId="1078995110" sldId="2076137769"/>
            <ac:picMk id="9218" creationId="{6AF88157-FFB4-54DF-2D15-1EEC17187DAF}"/>
          </ac:picMkLst>
        </pc:picChg>
        <pc:picChg chg="add mod">
          <ac:chgData name="Lucas Jellema" userId="7e183fbb-84e0-44b3-9b03-0792bc8d162b" providerId="ADAL" clId="{028F0331-768C-49B8-8119-F5D09267887C}" dt="2023-05-29T12:52:28.510" v="2113" actId="1076"/>
          <ac:picMkLst>
            <pc:docMk/>
            <pc:sldMk cId="1078995110" sldId="2076137769"/>
            <ac:picMk id="10242" creationId="{673FBD5D-BDCE-BD73-2451-58BD7E60FFCC}"/>
          </ac:picMkLst>
        </pc:picChg>
      </pc:sldChg>
      <pc:sldChg chg="addSp delSp modSp add mod modAnim">
        <pc:chgData name="Lucas Jellema" userId="7e183fbb-84e0-44b3-9b03-0792bc8d162b" providerId="ADAL" clId="{028F0331-768C-49B8-8119-F5D09267887C}" dt="2023-05-29T13:19:40.419" v="2492" actId="1076"/>
        <pc:sldMkLst>
          <pc:docMk/>
          <pc:sldMk cId="4050608456" sldId="2076137770"/>
        </pc:sldMkLst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6" creationId="{0580AE9E-2B2A-4791-1EDF-7033403569D7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7" creationId="{9682010F-87B6-4B69-7CC5-BB537A4EF694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8" creationId="{525B5C01-F601-C563-7CD8-7997182A8C2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9" creationId="{81EF3707-3E3B-D5BC-F2A1-94C254205FCE}"/>
          </ac:spMkLst>
        </pc:spChg>
        <pc:spChg chg="add mod">
          <ac:chgData name="Lucas Jellema" userId="7e183fbb-84e0-44b3-9b03-0792bc8d162b" providerId="ADAL" clId="{028F0331-768C-49B8-8119-F5D09267887C}" dt="2023-05-29T13:19:08.337" v="2467" actId="1076"/>
          <ac:spMkLst>
            <pc:docMk/>
            <pc:sldMk cId="4050608456" sldId="2076137770"/>
            <ac:spMk id="10" creationId="{F49C67A7-7D96-3451-460F-1B4E1C8C49C5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2" creationId="{31A6C1DA-7F32-B187-BB14-A4D2F347773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3" creationId="{B5720C51-9489-B4EF-9E35-BB6C0FEF98D7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4" creationId="{B480F271-CADA-72EA-9543-908985CA8B45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5" creationId="{C29FDD0F-A47D-6C11-28BB-AAAE7047C77C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6" creationId="{7C47B438-728C-6213-8C54-AC02234B6E2F}"/>
          </ac:spMkLst>
        </pc:spChg>
        <pc:spChg chg="add mod ord">
          <ac:chgData name="Lucas Jellema" userId="7e183fbb-84e0-44b3-9b03-0792bc8d162b" providerId="ADAL" clId="{028F0331-768C-49B8-8119-F5D09267887C}" dt="2023-05-29T13:17:39.765" v="2435" actId="167"/>
          <ac:spMkLst>
            <pc:docMk/>
            <pc:sldMk cId="4050608456" sldId="2076137770"/>
            <ac:spMk id="17" creationId="{685CAB8A-7B0C-0516-D8D8-6561EA8246C5}"/>
          </ac:spMkLst>
        </pc:spChg>
        <pc:spChg chg="add mod">
          <ac:chgData name="Lucas Jellema" userId="7e183fbb-84e0-44b3-9b03-0792bc8d162b" providerId="ADAL" clId="{028F0331-768C-49B8-8119-F5D09267887C}" dt="2023-05-29T13:19:40.419" v="2492" actId="1076"/>
          <ac:spMkLst>
            <pc:docMk/>
            <pc:sldMk cId="4050608456" sldId="2076137770"/>
            <ac:spMk id="18" creationId="{C2343C2B-AB2F-C111-2C61-16D7041C6104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1" creationId="{37E23C29-DD52-B4C9-9C56-44291F42BFA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2" creationId="{FCED4C95-C82C-9A87-1115-761C65FC4582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3" creationId="{99C7CC70-1A74-35BC-D01F-525C6E58D608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4" creationId="{7FC992EE-9423-EB6D-9B67-7D286FE7F9C8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5" creationId="{FDFC4622-B4B2-C315-A309-3D93D715BEA7}"/>
          </ac:spMkLst>
        </pc:spChg>
        <pc:grpChg chg="add del mod">
          <ac:chgData name="Lucas Jellema" userId="7e183fbb-84e0-44b3-9b03-0792bc8d162b" providerId="ADAL" clId="{028F0331-768C-49B8-8119-F5D09267887C}" dt="2023-05-29T13:00:12.381" v="2339" actId="165"/>
          <ac:grpSpMkLst>
            <pc:docMk/>
            <pc:sldMk cId="4050608456" sldId="2076137770"/>
            <ac:grpSpMk id="3" creationId="{BAEF30E1-53F4-3867-E0AE-AB6D53E9A778}"/>
          </ac:grpSpMkLst>
        </pc:grpChg>
        <pc:picChg chg="add mod">
          <ac:chgData name="Lucas Jellema" userId="7e183fbb-84e0-44b3-9b03-0792bc8d162b" providerId="ADAL" clId="{028F0331-768C-49B8-8119-F5D09267887C}" dt="2023-05-29T13:19:28.198" v="2491" actId="1035"/>
          <ac:picMkLst>
            <pc:docMk/>
            <pc:sldMk cId="4050608456" sldId="2076137770"/>
            <ac:picMk id="11" creationId="{E35C9795-5EDB-825F-AABB-EFBE3AD18A64}"/>
          </ac:picMkLst>
        </pc:picChg>
        <pc:picChg chg="mod">
          <ac:chgData name="Lucas Jellema" userId="7e183fbb-84e0-44b3-9b03-0792bc8d162b" providerId="ADAL" clId="{028F0331-768C-49B8-8119-F5D09267887C}" dt="2023-05-29T13:18:26.827" v="2465" actId="1035"/>
          <ac:picMkLst>
            <pc:docMk/>
            <pc:sldMk cId="4050608456" sldId="2076137770"/>
            <ac:picMk id="9218" creationId="{6AF88157-FFB4-54DF-2D15-1EEC17187DAF}"/>
          </ac:picMkLst>
        </pc:picChg>
        <pc:picChg chg="mod topLvl">
          <ac:chgData name="Lucas Jellema" userId="7e183fbb-84e0-44b3-9b03-0792bc8d162b" providerId="ADAL" clId="{028F0331-768C-49B8-8119-F5D09267887C}" dt="2023-05-29T13:18:21.104" v="2453" actId="1035"/>
          <ac:picMkLst>
            <pc:docMk/>
            <pc:sldMk cId="4050608456" sldId="2076137770"/>
            <ac:picMk id="10242" creationId="{673FBD5D-BDCE-BD73-2451-58BD7E60FFCC}"/>
          </ac:picMkLst>
        </pc:picChg>
      </pc:sldChg>
      <pc:sldChg chg="delSp add del">
        <pc:chgData name="Lucas Jellema" userId="7e183fbb-84e0-44b3-9b03-0792bc8d162b" providerId="ADAL" clId="{028F0331-768C-49B8-8119-F5D09267887C}" dt="2023-05-29T13:32:56.231" v="2662" actId="47"/>
        <pc:sldMkLst>
          <pc:docMk/>
          <pc:sldMk cId="724649409" sldId="2076137771"/>
        </pc:sldMkLst>
        <pc:picChg chg="del">
          <ac:chgData name="Lucas Jellema" userId="7e183fbb-84e0-44b3-9b03-0792bc8d162b" providerId="ADAL" clId="{028F0331-768C-49B8-8119-F5D09267887C}" dt="2023-05-29T13:29:11.882" v="2553" actId="478"/>
          <ac:picMkLst>
            <pc:docMk/>
            <pc:sldMk cId="724649409" sldId="2076137771"/>
            <ac:picMk id="11266" creationId="{015824CA-C098-6C1D-E76B-9766223255A2}"/>
          </ac:picMkLst>
        </pc:picChg>
      </pc:sldChg>
      <pc:sldChg chg="addSp delSp modSp add mod ord modAnim">
        <pc:chgData name="Lucas Jellema" userId="7e183fbb-84e0-44b3-9b03-0792bc8d162b" providerId="ADAL" clId="{028F0331-768C-49B8-8119-F5D09267887C}" dt="2023-05-29T13:32:49.910" v="2661" actId="20577"/>
        <pc:sldMkLst>
          <pc:docMk/>
          <pc:sldMk cId="3663236787" sldId="2076137772"/>
        </pc:sldMkLst>
        <pc:spChg chg="del">
          <ac:chgData name="Lucas Jellema" userId="7e183fbb-84e0-44b3-9b03-0792bc8d162b" providerId="ADAL" clId="{028F0331-768C-49B8-8119-F5D09267887C}" dt="2023-05-29T13:27:50.391" v="2523" actId="478"/>
          <ac:spMkLst>
            <pc:docMk/>
            <pc:sldMk cId="3663236787" sldId="2076137772"/>
            <ac:spMk id="2" creationId="{2CB02974-1C4C-3287-05BE-E6C432DBB5AA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6" creationId="{0580AE9E-2B2A-4791-1EDF-7033403569D7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7" creationId="{9682010F-87B6-4B69-7CC5-BB537A4EF694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8" creationId="{525B5C01-F601-C563-7CD8-7997182A8C29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9" creationId="{81EF3707-3E3B-D5BC-F2A1-94C254205FCE}"/>
          </ac:spMkLst>
        </pc:spChg>
        <pc:spChg chg="mod">
          <ac:chgData name="Lucas Jellema" userId="7e183fbb-84e0-44b3-9b03-0792bc8d162b" providerId="ADAL" clId="{028F0331-768C-49B8-8119-F5D09267887C}" dt="2023-05-29T13:29:34.828" v="2559" actId="1076"/>
          <ac:spMkLst>
            <pc:docMk/>
            <pc:sldMk cId="3663236787" sldId="2076137772"/>
            <ac:spMk id="10" creationId="{F49C67A7-7D96-3451-460F-1B4E1C8C49C5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2" creationId="{31A6C1DA-7F32-B187-BB14-A4D2F3477739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3" creationId="{B5720C51-9489-B4EF-9E35-BB6C0FEF98D7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4" creationId="{B480F271-CADA-72EA-9543-908985CA8B45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5" creationId="{C29FDD0F-A47D-6C11-28BB-AAAE7047C77C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16" creationId="{7C47B438-728C-6213-8C54-AC02234B6E2F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7" creationId="{685CAB8A-7B0C-0516-D8D8-6561EA8246C5}"/>
          </ac:spMkLst>
        </pc:spChg>
        <pc:spChg chg="mod">
          <ac:chgData name="Lucas Jellema" userId="7e183fbb-84e0-44b3-9b03-0792bc8d162b" providerId="ADAL" clId="{028F0331-768C-49B8-8119-F5D09267887C}" dt="2023-05-29T13:29:40.372" v="2568" actId="1038"/>
          <ac:spMkLst>
            <pc:docMk/>
            <pc:sldMk cId="3663236787" sldId="2076137772"/>
            <ac:spMk id="18" creationId="{C2343C2B-AB2F-C111-2C61-16D7041C6104}"/>
          </ac:spMkLst>
        </pc:spChg>
        <pc:spChg chg="add mod">
          <ac:chgData name="Lucas Jellema" userId="7e183fbb-84e0-44b3-9b03-0792bc8d162b" providerId="ADAL" clId="{028F0331-768C-49B8-8119-F5D09267887C}" dt="2023-05-29T13:31:20.139" v="2636" actId="6549"/>
          <ac:spMkLst>
            <pc:docMk/>
            <pc:sldMk cId="3663236787" sldId="2076137772"/>
            <ac:spMk id="20" creationId="{780B600D-6FD9-BC63-4678-92F7A2EB9C0C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1" creationId="{37E23C29-DD52-B4C9-9C56-44291F42BFA9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2" creationId="{FCED4C95-C82C-9A87-1115-761C65FC4582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3" creationId="{99C7CC70-1A74-35BC-D01F-525C6E58D608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4" creationId="{7FC992EE-9423-EB6D-9B67-7D286FE7F9C8}"/>
          </ac:spMkLst>
        </pc:spChg>
        <pc:spChg chg="del">
          <ac:chgData name="Lucas Jellema" userId="7e183fbb-84e0-44b3-9b03-0792bc8d162b" providerId="ADAL" clId="{028F0331-768C-49B8-8119-F5D09267887C}" dt="2023-05-29T13:27:16.548" v="2508" actId="478"/>
          <ac:spMkLst>
            <pc:docMk/>
            <pc:sldMk cId="3663236787" sldId="2076137772"/>
            <ac:spMk id="25" creationId="{FDFC4622-B4B2-C315-A309-3D93D715BEA7}"/>
          </ac:spMkLst>
        </pc:spChg>
        <pc:spChg chg="add mod">
          <ac:chgData name="Lucas Jellema" userId="7e183fbb-84e0-44b3-9b03-0792bc8d162b" providerId="ADAL" clId="{028F0331-768C-49B8-8119-F5D09267887C}" dt="2023-05-29T13:32:49.910" v="2661" actId="20577"/>
          <ac:spMkLst>
            <pc:docMk/>
            <pc:sldMk cId="3663236787" sldId="2076137772"/>
            <ac:spMk id="26" creationId="{4F322328-1F1E-2EEA-2BBC-F56739156AD8}"/>
          </ac:spMkLst>
        </pc:spChg>
        <pc:spChg chg="add mod">
          <ac:chgData name="Lucas Jellema" userId="7e183fbb-84e0-44b3-9b03-0792bc8d162b" providerId="ADAL" clId="{028F0331-768C-49B8-8119-F5D09267887C}" dt="2023-05-29T13:32:19.594" v="2657" actId="12788"/>
          <ac:spMkLst>
            <pc:docMk/>
            <pc:sldMk cId="3663236787" sldId="2076137772"/>
            <ac:spMk id="27" creationId="{84A35324-7FFD-D4E4-68E0-2E1EE3ED8508}"/>
          </ac:spMkLst>
        </pc:spChg>
        <pc:spChg chg="add mod">
          <ac:chgData name="Lucas Jellema" userId="7e183fbb-84e0-44b3-9b03-0792bc8d162b" providerId="ADAL" clId="{028F0331-768C-49B8-8119-F5D09267887C}" dt="2023-05-29T13:32:19.594" v="2657" actId="12788"/>
          <ac:spMkLst>
            <pc:docMk/>
            <pc:sldMk cId="3663236787" sldId="2076137772"/>
            <ac:spMk id="28" creationId="{87782BF5-CF4D-A630-2A76-05D5DAABA783}"/>
          </ac:spMkLst>
        </pc:spChg>
        <pc:picChg chg="add mod">
          <ac:chgData name="Lucas Jellema" userId="7e183fbb-84e0-44b3-9b03-0792bc8d162b" providerId="ADAL" clId="{028F0331-768C-49B8-8119-F5D09267887C}" dt="2023-05-29T13:28:59.015" v="2549" actId="14100"/>
          <ac:picMkLst>
            <pc:docMk/>
            <pc:sldMk cId="3663236787" sldId="2076137772"/>
            <ac:picMk id="3" creationId="{CC556F0D-E11B-247C-B5AE-349A000AF835}"/>
          </ac:picMkLst>
        </pc:picChg>
        <pc:picChg chg="del">
          <ac:chgData name="Lucas Jellema" userId="7e183fbb-84e0-44b3-9b03-0792bc8d162b" providerId="ADAL" clId="{028F0331-768C-49B8-8119-F5D09267887C}" dt="2023-05-29T13:27:20.189" v="2509" actId="478"/>
          <ac:picMkLst>
            <pc:docMk/>
            <pc:sldMk cId="3663236787" sldId="2076137772"/>
            <ac:picMk id="11" creationId="{E35C9795-5EDB-825F-AABB-EFBE3AD18A64}"/>
          </ac:picMkLst>
        </pc:picChg>
        <pc:picChg chg="add mod">
          <ac:chgData name="Lucas Jellema" userId="7e183fbb-84e0-44b3-9b03-0792bc8d162b" providerId="ADAL" clId="{028F0331-768C-49B8-8119-F5D09267887C}" dt="2023-05-29T13:30:02.038" v="2576" actId="1035"/>
          <ac:picMkLst>
            <pc:docMk/>
            <pc:sldMk cId="3663236787" sldId="2076137772"/>
            <ac:picMk id="19" creationId="{16AFF33F-7E7A-B2F0-1BC9-77E632BF4CDF}"/>
          </ac:picMkLst>
        </pc:picChg>
        <pc:picChg chg="del">
          <ac:chgData name="Lucas Jellema" userId="7e183fbb-84e0-44b3-9b03-0792bc8d162b" providerId="ADAL" clId="{028F0331-768C-49B8-8119-F5D09267887C}" dt="2023-05-29T13:27:16.548" v="2508" actId="478"/>
          <ac:picMkLst>
            <pc:docMk/>
            <pc:sldMk cId="3663236787" sldId="2076137772"/>
            <ac:picMk id="9218" creationId="{6AF88157-FFB4-54DF-2D15-1EEC17187DAF}"/>
          </ac:picMkLst>
        </pc:picChg>
        <pc:picChg chg="del">
          <ac:chgData name="Lucas Jellema" userId="7e183fbb-84e0-44b3-9b03-0792bc8d162b" providerId="ADAL" clId="{028F0331-768C-49B8-8119-F5D09267887C}" dt="2023-05-29T13:27:24.813" v="2510" actId="478"/>
          <ac:picMkLst>
            <pc:docMk/>
            <pc:sldMk cId="3663236787" sldId="2076137772"/>
            <ac:picMk id="10242" creationId="{673FBD5D-BDCE-BD73-2451-58BD7E60FFCC}"/>
          </ac:picMkLst>
        </pc:picChg>
      </pc:sldChg>
      <pc:sldChg chg="add">
        <pc:chgData name="Lucas Jellema" userId="7e183fbb-84e0-44b3-9b03-0792bc8d162b" providerId="ADAL" clId="{028F0331-768C-49B8-8119-F5D09267887C}" dt="2023-05-29T13:28:50.763" v="2547" actId="2890"/>
        <pc:sldMkLst>
          <pc:docMk/>
          <pc:sldMk cId="2790759461" sldId="2076137773"/>
        </pc:sldMkLst>
      </pc:sldChg>
      <pc:sldChg chg="addSp modSp add modAnim">
        <pc:chgData name="Lucas Jellema" userId="7e183fbb-84e0-44b3-9b03-0792bc8d162b" providerId="ADAL" clId="{028F0331-768C-49B8-8119-F5D09267887C}" dt="2023-05-29T13:44:53.542" v="2732"/>
        <pc:sldMkLst>
          <pc:docMk/>
          <pc:sldMk cId="1271497046" sldId="2076137774"/>
        </pc:sldMkLst>
        <pc:picChg chg="add mod">
          <ac:chgData name="Lucas Jellema" userId="7e183fbb-84e0-44b3-9b03-0792bc8d162b" providerId="ADAL" clId="{028F0331-768C-49B8-8119-F5D09267887C}" dt="2023-05-29T13:44:48.011" v="2731"/>
          <ac:picMkLst>
            <pc:docMk/>
            <pc:sldMk cId="1271497046" sldId="2076137774"/>
            <ac:picMk id="2" creationId="{5DBE5AD2-9B6C-F501-14B3-FBC88BA24283}"/>
          </ac:picMkLst>
        </pc:picChg>
      </pc:sldChg>
      <pc:sldChg chg="add del modAnim">
        <pc:chgData name="Lucas Jellema" userId="7e183fbb-84e0-44b3-9b03-0792bc8d162b" providerId="ADAL" clId="{028F0331-768C-49B8-8119-F5D09267887C}" dt="2023-05-29T13:38:52.460" v="2684" actId="47"/>
        <pc:sldMkLst>
          <pc:docMk/>
          <pc:sldMk cId="713168295" sldId="2076137775"/>
        </pc:sldMkLst>
      </pc:sldChg>
      <pc:sldChg chg="modSp add modAnim">
        <pc:chgData name="Lucas Jellema" userId="7e183fbb-84e0-44b3-9b03-0792bc8d162b" providerId="ADAL" clId="{028F0331-768C-49B8-8119-F5D09267887C}" dt="2023-05-29T13:41:22.783" v="2695"/>
        <pc:sldMkLst>
          <pc:docMk/>
          <pc:sldMk cId="1994225743" sldId="2076137775"/>
        </pc:sldMkLst>
        <pc:picChg chg="mod">
          <ac:chgData name="Lucas Jellema" userId="7e183fbb-84e0-44b3-9b03-0792bc8d162b" providerId="ADAL" clId="{028F0331-768C-49B8-8119-F5D09267887C}" dt="2023-05-29T13:41:22.783" v="2695"/>
          <ac:picMkLst>
            <pc:docMk/>
            <pc:sldMk cId="1994225743" sldId="2076137775"/>
            <ac:picMk id="2" creationId="{5DBE5AD2-9B6C-F501-14B3-FBC88BA24283}"/>
          </ac:picMkLst>
        </pc:picChg>
      </pc:sldChg>
      <pc:sldChg chg="modSp add">
        <pc:chgData name="Lucas Jellema" userId="7e183fbb-84e0-44b3-9b03-0792bc8d162b" providerId="ADAL" clId="{028F0331-768C-49B8-8119-F5D09267887C}" dt="2023-05-29T13:45:31.363" v="2737"/>
        <pc:sldMkLst>
          <pc:docMk/>
          <pc:sldMk cId="2915147791" sldId="2076137776"/>
        </pc:sldMkLst>
        <pc:picChg chg="mod">
          <ac:chgData name="Lucas Jellema" userId="7e183fbb-84e0-44b3-9b03-0792bc8d162b" providerId="ADAL" clId="{028F0331-768C-49B8-8119-F5D09267887C}" dt="2023-05-29T13:45:31.363" v="2737"/>
          <ac:picMkLst>
            <pc:docMk/>
            <pc:sldMk cId="2915147791" sldId="2076137776"/>
            <ac:picMk id="2" creationId="{5DBE5AD2-9B6C-F501-14B3-FBC88BA24283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 custLinFactNeighborX="23233" custLinFactNeighborY="1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i="1" dirty="0"/>
            <a:t>Application</a:t>
          </a:r>
          <a:r>
            <a:rPr lang="en-US" dirty="0"/>
            <a:t>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endParaRPr lang="en-US" dirty="0"/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i="1" dirty="0"/>
            <a:t>Platform &amp; Infra </a:t>
          </a:r>
          <a:r>
            <a:rPr lang="en-US" dirty="0"/>
            <a:t>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B50D0F90-96DC-4A14-846F-9728EF3E2702}">
      <dgm:prSet phldrT="[Text]"/>
      <dgm:spPr/>
      <dgm:t>
        <a:bodyPr/>
        <a:lstStyle/>
        <a:p>
          <a:endParaRPr lang="en-US" dirty="0"/>
        </a:p>
      </dgm:t>
    </dgm:pt>
    <dgm:pt modelId="{50E6C49A-76A5-4CC9-A477-F55BB610013D}" type="parTrans" cxnId="{D7D81EAD-D51E-45F9-8EEA-44F8552A29EC}">
      <dgm:prSet/>
      <dgm:spPr/>
      <dgm:t>
        <a:bodyPr/>
        <a:lstStyle/>
        <a:p>
          <a:endParaRPr lang="en-US"/>
        </a:p>
      </dgm:t>
    </dgm:pt>
    <dgm:pt modelId="{90298C20-2ED0-47E5-96CD-25CC255A7ED9}" type="sibTrans" cxnId="{D7D81EAD-D51E-45F9-8EEA-44F8552A29EC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01DBB16-EC5D-476C-9723-01A43AF5DC2D}" type="presOf" srcId="{B50D0F90-96DC-4A14-846F-9728EF3E2702}" destId="{ADE0910B-4BE5-408D-9504-DE82BA78C9B3}" srcOrd="0" destOrd="0" presId="urn:microsoft.com/office/officeart/2005/8/layout/matrix1"/>
    <dgm:cxn modelId="{FE754D36-CB87-49BF-9A6E-9CC037B2CFB9}" type="presOf" srcId="{8D3ADD49-22DC-40CD-9FC5-4720AA0D6187}" destId="{653DE014-998D-4AEF-A8C3-26D5F6623426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41F5557-A21B-4688-9208-C96960409C53}" type="presOf" srcId="{4A9D8555-C6B7-46D1-8BC3-29352524ECCE}" destId="{AF8133A6-2D60-476A-AD9A-3481277B81F1}" srcOrd="0" destOrd="0" presId="urn:microsoft.com/office/officeart/2005/8/layout/matrix1"/>
    <dgm:cxn modelId="{35F5917C-3018-474D-BE86-A40B3CFCB143}" type="presOf" srcId="{4A9D8555-C6B7-46D1-8BC3-29352524ECCE}" destId="{AA8E34BB-BFC6-414B-8E4D-8CA9C9585012}" srcOrd="1" destOrd="0" presId="urn:microsoft.com/office/officeart/2005/8/layout/matrix1"/>
    <dgm:cxn modelId="{1A38637E-407C-47C0-AB89-0E8A686E6812}" type="presOf" srcId="{8D3ADD49-22DC-40CD-9FC5-4720AA0D6187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2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7D81EAD-D51E-45F9-8EEA-44F8552A29EC}" srcId="{5B09B9E2-4AC6-4E89-8D5F-FE0E404FF17B}" destId="{B50D0F90-96DC-4A14-846F-9728EF3E2702}" srcOrd="1" destOrd="0" parTransId="{50E6C49A-76A5-4CC9-A477-F55BB610013D}" sibTransId="{90298C20-2ED0-47E5-96CD-25CC255A7ED9}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A8C8FAE0-4766-4BDA-8AF9-05F5B92F3142}" type="presOf" srcId="{B50D0F90-96DC-4A14-846F-9728EF3E2702}" destId="{B6CFCFCB-2203-44F9-83E4-A056BAEE32FC}" srcOrd="1" destOrd="0" presId="urn:microsoft.com/office/officeart/2005/8/layout/matrix1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dirty="0"/>
            <a:t>Application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r>
            <a:rPr lang="en-US" dirty="0"/>
            <a:t>Application Operations</a:t>
          </a:r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1D42BA64-74A6-4715-9014-C60F068F9EDB}">
      <dgm:prSet phldrT="[Text]"/>
      <dgm:spPr/>
      <dgm:t>
        <a:bodyPr/>
        <a:lstStyle/>
        <a:p>
          <a:r>
            <a:rPr lang="en-US" dirty="0"/>
            <a:t>Platform &amp; Infra Development</a:t>
          </a:r>
        </a:p>
      </dgm:t>
    </dgm:pt>
    <dgm:pt modelId="{A6216B2D-1F21-4A0B-89D3-D00781D34D98}" type="parTrans" cxnId="{1A0C66CE-70AF-4E80-9634-F3AC4A7C8DE5}">
      <dgm:prSet/>
      <dgm:spPr/>
      <dgm:t>
        <a:bodyPr/>
        <a:lstStyle/>
        <a:p>
          <a:endParaRPr lang="en-US"/>
        </a:p>
      </dgm:t>
    </dgm:pt>
    <dgm:pt modelId="{CD2E0430-00C1-47BB-AAC9-17D37A4E1712}" type="sibTrans" cxnId="{1A0C66CE-70AF-4E80-9634-F3AC4A7C8DE5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dirty="0"/>
            <a:t>Platform &amp; Infra 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ADF510-041B-4544-ABD6-30877EDC9FC1}" type="presOf" srcId="{4A9D8555-C6B7-46D1-8BC3-29352524ECCE}" destId="{AF8133A6-2D60-476A-AD9A-3481277B81F1}" srcOrd="0" destOrd="0" presId="urn:microsoft.com/office/officeart/2005/8/layout/matrix1"/>
    <dgm:cxn modelId="{2BBD2119-4A50-4401-971F-568A87AB40B8}" type="presOf" srcId="{8D3ADD49-22DC-40CD-9FC5-4720AA0D6187}" destId="{B6CFCFCB-2203-44F9-83E4-A056BAEE32FC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86FF774C-256C-4531-B4C8-EB02FCD813A1}" type="presOf" srcId="{1D42BA64-74A6-4715-9014-C60F068F9EDB}" destId="{653DE014-998D-4AEF-A8C3-26D5F6623426}" srcOrd="1" destOrd="0" presId="urn:microsoft.com/office/officeart/2005/8/layout/matrix1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741DD7D-291E-4D75-9D8D-2129A48261D4}" type="presOf" srcId="{1D42BA64-74A6-4715-9014-C60F068F9EDB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1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C07341BD-B5B6-4E0A-84C2-16951F0A3BB7}" type="presOf" srcId="{8D3ADD49-22DC-40CD-9FC5-4720AA0D6187}" destId="{ADE0910B-4BE5-408D-9504-DE82BA78C9B3}" srcOrd="0" destOrd="0" presId="urn:microsoft.com/office/officeart/2005/8/layout/matrix1"/>
    <dgm:cxn modelId="{A874EBBD-0241-45C2-B61A-C803EE89CC7A}" type="presOf" srcId="{4A9D8555-C6B7-46D1-8BC3-29352524ECCE}" destId="{AA8E34BB-BFC6-414B-8E4D-8CA9C9585012}" srcOrd="1" destOrd="0" presId="urn:microsoft.com/office/officeart/2005/8/layout/matrix1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1A0C66CE-70AF-4E80-9634-F3AC4A7C8DE5}" srcId="{5B09B9E2-4AC6-4E89-8D5F-FE0E404FF17B}" destId="{1D42BA64-74A6-4715-9014-C60F068F9EDB}" srcOrd="2" destOrd="0" parTransId="{A6216B2D-1F21-4A0B-89D3-D00781D34D98}" sibTransId="{CD2E0430-00C1-47BB-AAC9-17D37A4E1712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326875" y="-326875"/>
          <a:ext cx="819998" cy="1473749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1473749" y="8"/>
          <a:ext cx="1473749" cy="819998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819998"/>
          <a:ext cx="1473749" cy="819998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1800625" y="493122"/>
          <a:ext cx="819998" cy="1473749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031624" y="614998"/>
          <a:ext cx="884249" cy="4099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1051639" y="635013"/>
        <a:ext cx="844219" cy="3699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2514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</a:t>
          </a:r>
        </a:p>
      </dsp:txBody>
      <dsp:txXfrm>
        <a:off x="303134" y="537641"/>
        <a:ext cx="901858" cy="601239"/>
      </dsp:txXfrm>
    </dsp:sp>
    <dsp:sp modelId="{DA4E73B6-1855-41B0-80E2-4A464D72FB87}">
      <dsp:nvSpPr>
        <dsp:cNvPr id="0" name=""/>
        <dsp:cNvSpPr/>
      </dsp:nvSpPr>
      <dsp:spPr>
        <a:xfrm>
          <a:off x="1355302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Intake / </a:t>
          </a:r>
          <a:br>
            <a:rPr lang="en-US" sz="1200" kern="1200" dirty="0"/>
          </a:br>
          <a:r>
            <a:rPr lang="en-US" sz="1200" kern="1200" dirty="0"/>
            <a:t>Ops Acceptance</a:t>
          </a:r>
        </a:p>
      </dsp:txBody>
      <dsp:txXfrm>
        <a:off x="1655922" y="537641"/>
        <a:ext cx="901858" cy="60123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123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</a:t>
          </a:r>
        </a:p>
      </dsp:txBody>
      <dsp:txXfrm>
        <a:off x="274982" y="1006081"/>
        <a:ext cx="821577" cy="547718"/>
      </dsp:txXfrm>
    </dsp:sp>
    <dsp:sp modelId="{DA4E73B6-1855-41B0-80E2-4A464D72FB87}">
      <dsp:nvSpPr>
        <dsp:cNvPr id="0" name=""/>
        <dsp:cNvSpPr/>
      </dsp:nvSpPr>
      <dsp:spPr>
        <a:xfrm>
          <a:off x="1233489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Intake / </a:t>
          </a:r>
          <a:br>
            <a:rPr lang="en-US" sz="1100" kern="1200" dirty="0"/>
          </a:br>
          <a:r>
            <a:rPr lang="en-US" sz="1100" kern="1200" dirty="0"/>
            <a:t>Ops Acceptance</a:t>
          </a:r>
        </a:p>
      </dsp:txBody>
      <dsp:txXfrm>
        <a:off x="1507348" y="1006081"/>
        <a:ext cx="821577" cy="547718"/>
      </dsp:txXfrm>
    </dsp:sp>
    <dsp:sp modelId="{EE830907-BAC8-4B18-BDBB-7EC6A912C744}">
      <dsp:nvSpPr>
        <dsp:cNvPr id="0" name=""/>
        <dsp:cNvSpPr/>
      </dsp:nvSpPr>
      <dsp:spPr>
        <a:xfrm>
          <a:off x="2465855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 / Rollout / Activate</a:t>
          </a:r>
        </a:p>
      </dsp:txBody>
      <dsp:txXfrm>
        <a:off x="2739714" y="1006081"/>
        <a:ext cx="821577" cy="5477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326875" y="-326875"/>
          <a:ext cx="819998" cy="1473749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1473749" y="0"/>
          <a:ext cx="1473749" cy="819998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819998"/>
          <a:ext cx="1473749" cy="819998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1800625" y="493122"/>
          <a:ext cx="819998" cy="1473749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031624" y="614998"/>
          <a:ext cx="884249" cy="4099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1051639" y="635013"/>
        <a:ext cx="844219" cy="36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Application</a:t>
          </a:r>
          <a:r>
            <a:rPr lang="en-US" sz="2600" kern="1200" dirty="0"/>
            <a:t>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Platform &amp; Infra </a:t>
          </a:r>
          <a:r>
            <a:rPr lang="en-US" sz="2600" kern="1200" dirty="0"/>
            <a:t>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Operations</a:t>
          </a:r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Development</a:t>
          </a:r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3072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Requirements</a:t>
          </a:r>
        </a:p>
      </dsp:txBody>
      <dsp:txXfrm>
        <a:off x="360743" y="1532248"/>
        <a:ext cx="1073011" cy="715341"/>
      </dsp:txXfrm>
    </dsp:sp>
    <dsp:sp modelId="{AD8E9C43-C7F1-4222-A51A-1E1FDDCEDB51}">
      <dsp:nvSpPr>
        <dsp:cNvPr id="0" name=""/>
        <dsp:cNvSpPr/>
      </dsp:nvSpPr>
      <dsp:spPr>
        <a:xfrm>
          <a:off x="1612589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Development</a:t>
          </a:r>
        </a:p>
      </dsp:txBody>
      <dsp:txXfrm>
        <a:off x="1970260" y="1532248"/>
        <a:ext cx="1073011" cy="715341"/>
      </dsp:txXfrm>
    </dsp:sp>
    <dsp:sp modelId="{EDB0012B-143E-4015-BD9E-BE1458CA61E5}">
      <dsp:nvSpPr>
        <dsp:cNvPr id="0" name=""/>
        <dsp:cNvSpPr/>
      </dsp:nvSpPr>
      <dsp:spPr>
        <a:xfrm>
          <a:off x="3222107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Build, Test, Q&amp;A</a:t>
          </a:r>
        </a:p>
      </dsp:txBody>
      <dsp:txXfrm>
        <a:off x="3579778" y="1532248"/>
        <a:ext cx="1073011" cy="715341"/>
      </dsp:txXfrm>
    </dsp:sp>
    <dsp:sp modelId="{EE830907-BAC8-4B18-BDBB-7EC6A912C744}">
      <dsp:nvSpPr>
        <dsp:cNvPr id="0" name=""/>
        <dsp:cNvSpPr/>
      </dsp:nvSpPr>
      <dsp:spPr>
        <a:xfrm>
          <a:off x="4831624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Release &amp; Deploy</a:t>
          </a:r>
        </a:p>
      </dsp:txBody>
      <dsp:txXfrm>
        <a:off x="5189295" y="1532248"/>
        <a:ext cx="1073011" cy="715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358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</a:t>
          </a:r>
        </a:p>
      </dsp:txBody>
      <dsp:txXfrm>
        <a:off x="332316" y="1181453"/>
        <a:ext cx="992876" cy="661916"/>
      </dsp:txXfrm>
    </dsp:sp>
    <dsp:sp modelId="{DA4E73B6-1855-41B0-80E2-4A464D72FB87}">
      <dsp:nvSpPr>
        <dsp:cNvPr id="0" name=""/>
        <dsp:cNvSpPr/>
      </dsp:nvSpPr>
      <dsp:spPr>
        <a:xfrm>
          <a:off x="1490671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Intake / </a:t>
          </a:r>
          <a:br>
            <a:rPr lang="en-US" sz="1300" kern="1200" dirty="0"/>
          </a:br>
          <a:r>
            <a:rPr lang="en-US" sz="1300" kern="1200" dirty="0"/>
            <a:t>Ops Acceptance</a:t>
          </a:r>
        </a:p>
      </dsp:txBody>
      <dsp:txXfrm>
        <a:off x="1821629" y="1181453"/>
        <a:ext cx="992876" cy="661916"/>
      </dsp:txXfrm>
    </dsp:sp>
    <dsp:sp modelId="{EE830907-BAC8-4B18-BDBB-7EC6A912C744}">
      <dsp:nvSpPr>
        <dsp:cNvPr id="0" name=""/>
        <dsp:cNvSpPr/>
      </dsp:nvSpPr>
      <dsp:spPr>
        <a:xfrm>
          <a:off x="2979984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 / Rollout / Activate</a:t>
          </a:r>
        </a:p>
      </dsp:txBody>
      <dsp:txXfrm>
        <a:off x="3310942" y="1181453"/>
        <a:ext cx="992876" cy="6619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28 24575,'-3'2'0,"0"0"0,-1 0 0,1 0 0,-1-1 0,1 1 0,-1-1 0,0 0 0,1 0 0,-1 0 0,-7 0 0,-28 11 0,10 7 0,1 1 0,2 1 0,0 1 0,1 1 0,-30 37 0,53-56 0,-1 1 0,1-1 0,0 0 0,0 1 0,1 0 0,-1-1 0,1 1 0,0 0 0,0 0 0,0 8 0,1 58 0,1-40 0,-1-29 0,1 0 0,-1 0 0,0 0 0,1 0 0,-1 1 0,1-1 0,-1 0 0,1 0 0,0 0 0,0 0 0,0-1 0,0 1 0,0 0 0,1 0 0,-1 0 0,0-1 0,1 1 0,-1-1 0,1 1 0,0-1 0,-1 0 0,1 1 0,0-1 0,0 0 0,0 0 0,0 0 0,0-1 0,0 1 0,4 1 0,8 1 0,-1-1 0,1 0 0,26 0 0,10 2 0,-44-3 0,14 5 0,1-2 0,-1 0 0,1-1 0,0-1 0,0-1 0,0-1 0,30-4 0,-48 3 0,0 0 0,0-1 0,0 1 0,0-1 0,0 0 0,0 0 0,-1 0 0,1 0 0,-1 0 0,1-1 0,-1 1 0,0-1 0,0 1 0,0-1 0,0 0 0,-1 0 0,1 0 0,-1 0 0,0 0 0,1 0 0,-2 0 0,2-6 0,3-11 0,-1-1 0,2-32 0,-4 25 0,2 10 0,0 0 0,12-32 0,-11 40 0,-1 0 0,-1 1 0,1-2 0,-2 1 0,1 0 0,-2 0 0,1-1 0,-1 1 0,-1-1 0,0 1 0,0-1 0,-4-19 0,2 28 0,1-1 0,-1 1 0,0 0 0,0-1 0,1 1 0,-2 0 0,1 0 0,0 0 0,0 0 0,-1 1 0,1-1 0,0 1 0,-1-1 0,0 1 0,1 0 0,-1 0 0,0 0 0,0 0 0,0 0 0,-4 0 0,1 0 0,-1 0 0,1 0 0,-1 0 0,0 1 0,1 0 0,-1 0 0,1 1 0,-8 1 0,5 0-117,-32 14-1131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24575,'-9'1'0,"-1"0"0,1 1 0,0 0 0,0 1 0,-1 0 0,1 0 0,1 1 0,-1 0 0,1 0 0,-1 1 0,-13 11 0,15-11 0,1 0 0,-1 0 0,1 1 0,0 0 0,1 0 0,-1 1 0,1-1 0,1 1 0,-1 0 0,1 0 0,0 1 0,1-1 0,-6 16 0,8-15 0,0-1 0,1 1 0,0-1 0,0 1 0,0 0 0,1-1 0,0 1 0,1-1 0,0 1 0,5 13 0,3 2 0,25 43 0,-16-35 0,-16-26 0,0 0 0,1 0 0,0-1 0,0 0 0,0 0 0,0 0 0,0 0 0,1 0 0,0-1 0,0 0 0,0 0 0,0-1 0,0 1 0,1-1 0,-1 0 0,1 0 0,-1-1 0,1 0 0,0 0 0,0 0 0,-1 0 0,1-1 0,10-1 0,7 0 0,0-2 0,-1-1 0,1 0 0,36-13 0,-51 14 0,-1-1 0,1 0 0,-1-1 0,0 0 0,0 0 0,0 0 0,-1-1 0,0 0 0,0 0 0,0-1 0,-1 1 0,0-1 0,0 0 0,-1-1 0,0 1 0,0-1 0,-1 0 0,0 0 0,4-15 0,-5 14 0,-1-1 0,1 0 0,-2 0 0,1 0 0,-1 0 0,-1 1 0,0-1 0,0 0 0,-1 0 0,-5-15 0,4 19 0,1 0 0,-1 0 0,-1 0 0,1 0 0,-1 1 0,0 0 0,0-1 0,0 1 0,-1 1 0,0-1 0,0 1 0,0 0 0,-1 0 0,1 0 0,-1 1 0,-10-5 0,-22-11 0,31 15 0,-1 0 0,0 0 0,0 0 0,0 1 0,-1 0 0,1 1 0,-1 0 0,1 0 0,-1 1 0,-17-1 0,7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24575,'-14'0'0,"0"2"0,-1 0 0,1 0 0,0 1 0,0 1 0,0 1 0,-18 8 0,-88 51 0,109-57 0,2 1 0,1 1 0,0 0 0,1 1 0,0 0 0,0 0 0,1 0 0,0 1 0,1 0 0,-4 14 0,8-21 0,0 0 0,0 0 0,1-1 0,-1 1 0,1 0 0,0 0 0,1 0 0,-1 0 0,1 0 0,-1 0 0,1 0 0,0-1 0,1 1 0,-1 0 0,1 0 0,-1-1 0,1 0 0,0 1 0,1-1 0,-1 0 0,4 5 0,-3-5 0,0 1 0,0-1 0,0 1 0,0-1 0,1 0 0,-1 0 0,1-1 0,0 1 0,0-1 0,0 0 0,0 0 0,0 0 0,1 0 0,-1-1 0,0 1 0,1-1 0,8 1 0,79 5 0,-75-4 0,0 0 0,0-2 0,0 0 0,0-1 0,0-1 0,18-2 0,-32 2 0,0-1 0,0 1 0,0 0 0,0-1 0,-1 1 0,1-1 0,-1 0 0,1 0 0,-1 0 0,1 0 0,-1-1 0,0 1 0,0 0 0,0-1 0,-1 0 0,1 1 0,1-4 0,25-60 0,-8 18 0,-17 44 0,-1-1 0,0 1 0,0-1 0,0 1 0,0-1 0,-1 1 0,0-1 0,0 0 0,0 0 0,0 0 0,-1 0 0,0 1 0,0-1 0,0 0 0,-1 0 0,1 0 0,-1 0 0,0 0 0,-1 1 0,1-1 0,-1 0 0,0 1 0,0-1 0,0 1 0,-1 0 0,1 0 0,-1 0 0,0 0 0,-6-5 0,5 5-111,-1-1-1,0 1 0,0 1 1,-1-1-1,1 1 1,-1 0-1,1 0 0,-1 0 1,0 1-1,-11-3 1,16 5-27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1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23 24575,'-4'2'0,"1"1"0,0-1 0,-1 1 0,1-1 0,0 1 0,0 0 0,0 0 0,1 1 0,-1-1 0,1 1 0,0-1 0,-3 6 0,1-2 0,-32 53 0,-52 119 0,87-178 0,1 0 0,-1 0 0,1 0 0,-1 1 0,1-1 0,0 0 0,0 0 0,-1 1 0,1-1 0,0 0 0,0 1 0,0-1 0,1 0 0,-1 0 0,0 1 0,0-1 0,1 0 0,-1 0 0,1 1 0,-1-1 0,1 0 0,-1 0 0,1 0 0,0 0 0,1 2 0,0-1 0,1 1 0,-1-1 0,1 0 0,0 0 0,0 0 0,0-1 0,0 1 0,0-1 0,6 3 0,1-1 0,1 0 0,-1-1 0,1 0 0,0-1 0,18 1 0,-4-4 0,0-1 0,0-1 0,0-1 0,-1-1 0,25-9 0,-43 12 0,-1 0 0,1-1 0,-1 0 0,0 1 0,-1-2 0,1 1 0,-1 0 0,1-1 0,-1 0 0,-1 0 0,1 0 0,-1-1 0,0 1 0,4-9 0,5-14 0,14-50 0,-17 49 0,-8 27 0,0 0 0,-1 0 0,1 0 0,0 0 0,-1 0 0,1 0 0,-1 0 0,0 0 0,0 0 0,0 0 0,0-1 0,0 1 0,0 0 0,-1 0 0,1 0 0,0 0 0,-1 0 0,0 0 0,1 0 0,-1 0 0,0 0 0,0 0 0,0 1 0,0-1 0,-1 0 0,1 1 0,-3-4 0,-2 2 0,1 0 0,-1 0 0,0 0 0,0 1 0,0 0 0,0 0 0,-10-2 0,12 3 0,-51-20 0,47 17 0,-1 1 0,1-1 0,-1 1 0,1 1 0,-1 0 0,0 0 0,0 0 0,-13 0 0,10 3-108,9 0 34,1-1 0,-1 0 0,0 0 0,1 0 0,-1 0 0,0 0 0,1 0 0,-1-1 1,0 1-1,1-1 0,-1 1 0,1-1 0,-1 0 0,1 0 0,0 0 0,-5-3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29-5-2023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25-11-2022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74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https://medium.com/t%C3%BCrk-telekom-bulut-teknolojileri/devops-lifecycle-continuous-integration-and-development-e7851a9c059d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7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angry suppliers</a:t>
            </a:r>
          </a:p>
          <a:p>
            <a:r>
              <a:rPr lang="en-US" dirty="0"/>
              <a:t>their bills have not been paid. Why Not?</a:t>
            </a:r>
          </a:p>
          <a:p>
            <a:r>
              <a:rPr lang="en-US" dirty="0"/>
              <a:t>They have been approved (in the invoice management app) -  but not forwarded to the financial system where payment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3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portal was never the fastest application in the world but usually performed at a stable if barely acceptable level</a:t>
            </a:r>
          </a:p>
          <a:p>
            <a:r>
              <a:rPr lang="en-US" dirty="0"/>
              <a:t>several times during the month its performance collapsed and it became unusable. 20-30 seconds wait times and time outs. </a:t>
            </a:r>
          </a:p>
          <a:p>
            <a:r>
              <a:rPr lang="en-US" dirty="0"/>
              <a:t>it was unclear why that happened – at those specific moments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63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scenarios:</a:t>
            </a:r>
          </a:p>
          <a:p>
            <a:pPr lvl="1"/>
            <a:r>
              <a:rPr lang="en-US" dirty="0"/>
              <a:t>Loss of network</a:t>
            </a:r>
          </a:p>
          <a:p>
            <a:pPr lvl="1"/>
            <a:r>
              <a:rPr lang="en-US" dirty="0"/>
              <a:t>Crash of server (container) (mid-job)</a:t>
            </a:r>
          </a:p>
          <a:p>
            <a:pPr lvl="1"/>
            <a:r>
              <a:rPr lang="en-US" dirty="0"/>
              <a:t>Peak traffic load </a:t>
            </a:r>
          </a:p>
          <a:p>
            <a:pPr lvl="1"/>
            <a:r>
              <a:rPr lang="en-US" dirty="0"/>
              <a:t>Incorrect message payload</a:t>
            </a:r>
          </a:p>
          <a:p>
            <a:pPr lvl="1"/>
            <a:r>
              <a:rPr lang="en-US" dirty="0"/>
              <a:t>Inaccessible endpoint</a:t>
            </a:r>
          </a:p>
          <a:p>
            <a:pPr lvl="1"/>
            <a:r>
              <a:rPr lang="en-US" dirty="0"/>
              <a:t>Invalid credentials</a:t>
            </a:r>
          </a:p>
          <a:p>
            <a:pPr lvl="1"/>
            <a:r>
              <a:rPr lang="en-US" dirty="0"/>
              <a:t>Power failure (forced restart)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55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https://www.google.com/url?sa=i&amp;url=https%3A%2F%2Fwww.atlasobscura.com%2Farticles%2Fantwerp-invisible-route-map-surveillance-cameras&amp;psig=AOvVaw1abfitkkT8VjPbxt27ywgm&amp;ust=1669532135034000&amp;source=images&amp;cd=vfe&amp;ved=0CBEQjhxqFwoTCLD4iICiy_sCFQAAAAAdAAAAABAE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84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https://opentelemetry.io/docs/concepts/signals/traces/#span-links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5329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8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8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56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5355F0D6-0E90-8DDE-0BC7-2937F44D3D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3A40-75CE-4010-955E-45C725C3F0DF}" type="datetime1">
              <a:rPr lang="en-US" noProof="0" smtClean="0"/>
              <a:t>29-May-23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D1546E-E650-22F9-7F9C-C536A10927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F78-AEB2-4C2A-BE5D-5C14F9066867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EA43-AF74-48F3-A37B-2DE6FFEFF831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E6E3-1950-49AC-B56D-262C3DF2B7B9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6888-3FC0-48E9-8A67-FD9512F4564C}" type="datetime1">
              <a:rPr lang="en-US" smtClean="0"/>
              <a:t>29-May-23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27E3-3E14-492A-AE9F-5D902BCF2FF7}" type="datetime1">
              <a:rPr lang="en-US" smtClean="0"/>
              <a:t>29-May-23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9213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4583-A732-49E6-B03B-DC51C1EE13B3}" type="datetime1">
              <a:rPr lang="en-US" smtClean="0"/>
              <a:t>29-May-23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642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2978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9029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84193-C639-4D84-A497-75FAB02537C5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32594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78143-BD78-47DC-9DF7-E7AD4CE239D2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49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3472BE34-FB44-8969-9032-292268726E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2652-7704-49FC-89B7-C5EF97F303D1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32988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8F1A-0833-4F1E-B370-2B3B0FA1E33D}" type="datetime1">
              <a:rPr lang="en-US" smtClean="0"/>
              <a:t>11/25/2022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19528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645F7-8302-4D1D-8798-F64B0A8E7990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245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BC46F-5EC3-4490-8A0D-65DB6D52B223}" type="datetime1">
              <a:rPr lang="en-US" noProof="0" smtClean="0"/>
              <a:t>11/25/2022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9709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7E61-549F-4671-889E-A1CC0091D8ED}" type="datetime1">
              <a:rPr lang="en-US" noProof="0" smtClean="0"/>
              <a:t>11/25/2022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779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EE8-B0F7-4725-BFCD-5ED510E39FE5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329394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7170-8627-48E8-B629-701734EB4433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19738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33C5-4736-4E70-B5AD-A195A7F7CA52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236208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72AF-E5E9-457D-978D-195180D95B46}" type="datetime1">
              <a:rPr lang="en-US" smtClean="0"/>
              <a:t>11/25/2022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322391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61FB-E5E2-42FD-B990-17F2B336719E}" type="datetime1">
              <a:rPr lang="en-US" smtClean="0"/>
              <a:t>11/25/2022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74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89770FF-0A8C-8CA9-6390-718B60B190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61EB-E454-45BF-80DE-DB6409D96781}" type="datetime1">
              <a:rPr lang="en-US" smtClean="0"/>
              <a:t>11/25/2022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300211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F829-0E57-4B5C-84EB-96C4985E8223}" type="datetime1">
              <a:rPr lang="en-US" smtClean="0"/>
              <a:t>11/25/2022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947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1F2E-4AF7-4104-98DB-7075A842C765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A7C7-1081-4DC5-AD0B-E006232686C5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B010-3F7C-4FC8-A05E-168DBAD790F8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516EF-7595-476B-A382-DAABA28DE6CE}" type="datetime1">
              <a:rPr lang="en-US" smtClean="0"/>
              <a:t>29-May-23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5FC8-AA25-48FA-9407-E0D3D1E74586}" type="datetime1">
              <a:rPr lang="en-US" smtClean="0"/>
              <a:t>29-May-23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48A6-72C2-4948-8750-0CA58BE085A7}" type="datetime1">
              <a:rPr lang="en-US" noProof="0" smtClean="0"/>
              <a:t>29-May-23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B346773-BF1C-BB4F-7118-A5763483A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70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170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60.xml"/><Relationship Id="rId1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30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40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35882CB-EC5E-4D0E-AE78-6766A53D8751}" type="datetime1">
              <a:rPr lang="en-US" smtClean="0"/>
              <a:t>29-May-23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942C8B0-9DDD-72F4-E484-B851CD0D248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543310" y="363387"/>
            <a:ext cx="1017244" cy="2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2C5F7F6A-E6CD-4C31-8C1E-3EEFE07943E7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4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0.png"/><Relationship Id="rId3" Type="http://schemas.openxmlformats.org/officeDocument/2006/relationships/image" Target="../media/image43.jpe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240.png"/><Relationship Id="rId5" Type="http://schemas.openxmlformats.org/officeDocument/2006/relationships/image" Target="../media/image45.svg"/><Relationship Id="rId15" Type="http://schemas.openxmlformats.org/officeDocument/2006/relationships/image" Target="../media/image47.svg"/><Relationship Id="rId10" Type="http://schemas.openxmlformats.org/officeDocument/2006/relationships/customXml" Target="../ink/ink3.xml"/><Relationship Id="rId4" Type="http://schemas.openxmlformats.org/officeDocument/2006/relationships/image" Target="../media/image44.png"/><Relationship Id="rId9" Type="http://schemas.openxmlformats.org/officeDocument/2006/relationships/image" Target="../media/image23.png"/><Relationship Id="rId1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8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image" Target="../media/image60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riscilladupreez?utm_source=unsplash&amp;utm_medium=referral&amp;utm_content=creditCopyText" TargetMode="External"/><Relationship Id="rId3" Type="http://schemas.openxmlformats.org/officeDocument/2006/relationships/diagramLayout" Target="../diagrams/layout13.xml"/><Relationship Id="rId7" Type="http://schemas.openxmlformats.org/officeDocument/2006/relationships/image" Target="../media/image60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62.jpg"/><Relationship Id="rId4" Type="http://schemas.openxmlformats.org/officeDocument/2006/relationships/diagramQuickStyle" Target="../diagrams/quickStyle13.xml"/><Relationship Id="rId9" Type="http://schemas.openxmlformats.org/officeDocument/2006/relationships/hyperlink" Target="https://unsplash.com/s/photos/manage?utm_source=unsplash&amp;utm_medium=referral&amp;utm_content=creditCopyText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67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jpe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" Target="slide430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91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99.png"/><Relationship Id="rId2" Type="http://schemas.openxmlformats.org/officeDocument/2006/relationships/image" Target="../media/image111.jpe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98.png"/><Relationship Id="rId4" Type="http://schemas.openxmlformats.org/officeDocument/2006/relationships/image" Target="../media/image950.png"/><Relationship Id="rId9" Type="http://schemas.openxmlformats.org/officeDocument/2006/relationships/customXml" Target="../ink/ink8.xml"/><Relationship Id="rId14" Type="http://schemas.openxmlformats.org/officeDocument/2006/relationships/image" Target="../media/image10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11.jpeg"/><Relationship Id="rId7" Type="http://schemas.openxmlformats.org/officeDocument/2006/relationships/image" Target="../media/image97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3.xml"/><Relationship Id="rId5" Type="http://schemas.openxmlformats.org/officeDocument/2006/relationships/image" Target="../media/image960.png"/><Relationship Id="rId10" Type="http://schemas.openxmlformats.org/officeDocument/2006/relationships/image" Target="../media/image1040.png"/><Relationship Id="rId4" Type="http://schemas.openxmlformats.org/officeDocument/2006/relationships/customXml" Target="../ink/ink12.xml"/><Relationship Id="rId9" Type="http://schemas.openxmlformats.org/officeDocument/2006/relationships/customXml" Target="../ink/ink14.xml"/></Relationships>
</file>

<file path=ppt/slides/_rels/slide5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12" Type="http://schemas.openxmlformats.org/officeDocument/2006/relationships/image" Target="../media/image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png"/><Relationship Id="rId11" Type="http://schemas.openxmlformats.org/officeDocument/2006/relationships/customXml" Target="../ink/ink16.xml"/><Relationship Id="rId5" Type="http://schemas.openxmlformats.org/officeDocument/2006/relationships/image" Target="../media/image111.jpeg"/><Relationship Id="rId10" Type="http://schemas.openxmlformats.org/officeDocument/2006/relationships/image" Target="../media/image1090.png"/><Relationship Id="rId4" Type="http://schemas.openxmlformats.org/officeDocument/2006/relationships/image" Target="../media/image115.png"/><Relationship Id="rId9" Type="http://schemas.openxmlformats.org/officeDocument/2006/relationships/customXml" Target="../ink/ink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image" Target="../media/image118.jpeg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image" Target="../media/image85.jpeg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94E5147-CF62-12E4-1E1A-2136A96A9823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E0962-3FAF-1C32-8982-92BAB0A8A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BF05D-69DA-D0B9-C067-A8ACD5B0294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78279F-B76C-EDB6-AF39-DE87E253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C38CD1A-18B2-EF5D-56B0-77CECF02D8DB}"/>
              </a:ext>
            </a:extLst>
          </p:cNvPr>
          <p:cNvSpPr/>
          <p:nvPr/>
        </p:nvSpPr>
        <p:spPr>
          <a:xfrm>
            <a:off x="3398396" y="925201"/>
            <a:ext cx="2750404" cy="881999"/>
          </a:xfrm>
          <a:prstGeom prst="wedgeRectCallout">
            <a:avLst>
              <a:gd name="adj1" fmla="val -96714"/>
              <a:gd name="adj2" fmla="val 1262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Making the Shift Left – </a:t>
            </a:r>
          </a:p>
          <a:p>
            <a:pPr algn="ctr"/>
            <a:r>
              <a:rPr lang="en-US" dirty="0"/>
              <a:t>Bringing Ops to Dev </a:t>
            </a:r>
          </a:p>
          <a:p>
            <a:pPr algn="ctr"/>
            <a:r>
              <a:rPr lang="en-US" dirty="0"/>
              <a:t>before bringing applications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359567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</p:spTree>
    <p:extLst>
      <p:ext uri="{BB962C8B-B14F-4D97-AF65-F5344CB8AC3E}">
        <p14:creationId xmlns:p14="http://schemas.microsoft.com/office/powerpoint/2010/main" val="36632367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DBE5AD2-9B6C-F501-14B3-FBC88BA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970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DBE5AD2-9B6C-F501-14B3-FBC88BA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25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DBE5AD2-9B6C-F501-14B3-FBC88BA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51477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C432-8D14-572A-30F3-F109A427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4662F-B56B-19E4-509D-EA10FDA8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2DDB9-928B-33E6-4D59-EE5E07BC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2050" name="Picture 2" descr="DevOps Lifecycle: Continuous Integration and Development | by ...">
            <a:extLst>
              <a:ext uri="{FF2B5EF4-FFF2-40B4-BE49-F238E27FC236}">
                <a16:creationId xmlns:a16="http://schemas.microsoft.com/office/drawing/2014/main" id="{A86B6DE0-224D-2CEF-9F0C-191AD4EF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14375"/>
            <a:ext cx="74390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676E2-FA02-2321-FEDA-AD8BB227976C}"/>
              </a:ext>
            </a:extLst>
          </p:cNvPr>
          <p:cNvSpPr txBox="1"/>
          <p:nvPr/>
        </p:nvSpPr>
        <p:spPr>
          <a:xfrm>
            <a:off x="3081443" y="4793944"/>
            <a:ext cx="60625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i="1" dirty="0"/>
              <a:t>https://medium.com/t%C3%BCrk-telekom-bulut-teknolojileri/devops-lifecycle-continuous-integration-and-development-e7851a9c059d</a:t>
            </a:r>
          </a:p>
        </p:txBody>
      </p:sp>
      <p:pic>
        <p:nvPicPr>
          <p:cNvPr id="8" name="Snagit_SNGOUT2142">
            <a:extLst>
              <a:ext uri="{FF2B5EF4-FFF2-40B4-BE49-F238E27FC236}">
                <a16:creationId xmlns:a16="http://schemas.microsoft.com/office/drawing/2014/main" id="{44E9BD48-7CA7-FB81-9FFD-087497B4F6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2361" y="1724131"/>
            <a:ext cx="1390476" cy="1695238"/>
          </a:xfrm>
          <a:prstGeom prst="rect">
            <a:avLst/>
          </a:prstGeom>
        </p:spPr>
      </p:pic>
      <p:pic>
        <p:nvPicPr>
          <p:cNvPr id="10" name="Snagit_SNGOUT2103">
            <a:extLst>
              <a:ext uri="{FF2B5EF4-FFF2-40B4-BE49-F238E27FC236}">
                <a16:creationId xmlns:a16="http://schemas.microsoft.com/office/drawing/2014/main" id="{032BF820-3A26-4877-5455-5E9C2CC8FF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1164" y="1563217"/>
            <a:ext cx="1642835" cy="1936587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756400D-7301-95AD-D62F-F7972A68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1490" y="-707696"/>
            <a:ext cx="10846980" cy="610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&amp;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88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4360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45E3F8-544E-B737-9FD9-D102E6BA8373}"/>
              </a:ext>
            </a:extLst>
          </p:cNvPr>
          <p:cNvSpPr txBox="1"/>
          <p:nvPr/>
        </p:nvSpPr>
        <p:spPr>
          <a:xfrm>
            <a:off x="5385659" y="1002847"/>
            <a:ext cx="8175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23C2-C5F2-07E1-96BA-55B6A7844449}"/>
              </a:ext>
            </a:extLst>
          </p:cNvPr>
          <p:cNvSpPr txBox="1"/>
          <p:nvPr/>
        </p:nvSpPr>
        <p:spPr>
          <a:xfrm>
            <a:off x="7097968" y="2229667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651E-31C3-0902-2E8F-B6732AFCCCD6}"/>
              </a:ext>
            </a:extLst>
          </p:cNvPr>
          <p:cNvSpPr txBox="1"/>
          <p:nvPr/>
        </p:nvSpPr>
        <p:spPr>
          <a:xfrm>
            <a:off x="7097968" y="3840570"/>
            <a:ext cx="11605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Platform &amp; Infra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9A8A-B273-9465-BB16-EF2EBA9FFD18}"/>
              </a:ext>
            </a:extLst>
          </p:cNvPr>
          <p:cNvSpPr txBox="1"/>
          <p:nvPr/>
        </p:nvSpPr>
        <p:spPr>
          <a:xfrm>
            <a:off x="3013648" y="697368"/>
            <a:ext cx="9842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286361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56DE-0EEE-9312-5553-FEE52AE1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is 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4A1B-1BFE-7A4D-D389-A71BE136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Make Up, Make Perform (as needed)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Handle Exceptions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Ensure Safe &amp; Secure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Watch | Control | Reduce Costs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Optimize for Sustainable/Green run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Grease the wheels &amp; Clean the floors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clean, prune, small technical maintenance, odd little jobs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(prepare for) Disaster Recovery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Report on Day to Day operations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C6999-5A1D-BEC5-45D6-7788651E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9557-EDC5-AC70-3178-295C6EC9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18</a:t>
            </a:fld>
            <a:endParaRPr lang="nl-NL"/>
          </a:p>
        </p:txBody>
      </p:sp>
      <p:pic>
        <p:nvPicPr>
          <p:cNvPr id="13314" name="Picture 2" descr="7 Reasons Why You Should Start a Cleaning Franchise - Corvus">
            <a:extLst>
              <a:ext uri="{FF2B5EF4-FFF2-40B4-BE49-F238E27FC236}">
                <a16:creationId xmlns:a16="http://schemas.microsoft.com/office/drawing/2014/main" id="{CEDBF02E-A272-AE08-A8EB-2522A223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3126"/>
            <a:ext cx="4500000" cy="300375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33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aise Bar Graph High | Great PowerPoint ClipArt for Presentations -  PresenterMedia.com">
            <a:extLst>
              <a:ext uri="{FF2B5EF4-FFF2-40B4-BE49-F238E27FC236}">
                <a16:creationId xmlns:a16="http://schemas.microsoft.com/office/drawing/2014/main" id="{B22E1791-926F-FFF4-B67B-FDBACAC7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367" y="288000"/>
            <a:ext cx="1812290" cy="203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8B552-3647-94DF-6601-86CB8EC0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Constraints for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8348-9CF9-5315-DDC9-94B6138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 (contract)</a:t>
            </a:r>
          </a:p>
          <a:p>
            <a:r>
              <a:rPr lang="en-US" dirty="0"/>
              <a:t>Business Requirements</a:t>
            </a:r>
          </a:p>
          <a:p>
            <a:r>
              <a:rPr lang="en-US" dirty="0"/>
              <a:t>Principles, Guidelines, Rules, Constraints</a:t>
            </a:r>
          </a:p>
          <a:p>
            <a:pPr lvl="1"/>
            <a:r>
              <a:rPr lang="en-US" dirty="0"/>
              <a:t>architecture, </a:t>
            </a:r>
          </a:p>
          <a:p>
            <a:pPr lvl="1"/>
            <a:r>
              <a:rPr lang="en-US" dirty="0"/>
              <a:t>security, </a:t>
            </a:r>
          </a:p>
          <a:p>
            <a:pPr lvl="1"/>
            <a:r>
              <a:rPr lang="en-US" dirty="0"/>
              <a:t>regulatory</a:t>
            </a:r>
          </a:p>
          <a:p>
            <a:r>
              <a:rPr lang="en-US" dirty="0"/>
              <a:t>Professional responsibility, ethical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B06B3-AFE7-1D97-825D-D5691A19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3A04D-DCA6-0D85-B5AC-7DC412B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4098" name="Picture 2" descr="Time for Leaders to Take the Hippocratic Oath? | Be Well Lead Well Be Well  Lead Well">
            <a:extLst>
              <a:ext uri="{FF2B5EF4-FFF2-40B4-BE49-F238E27FC236}">
                <a16:creationId xmlns:a16="http://schemas.microsoft.com/office/drawing/2014/main" id="{D8F20233-580A-B082-8EEB-B19FBE71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5634">
            <a:off x="2852095" y="3131071"/>
            <a:ext cx="1224742" cy="102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ppocratic or Hypocritical Oath - Georgia Today">
            <a:extLst>
              <a:ext uri="{FF2B5EF4-FFF2-40B4-BE49-F238E27FC236}">
                <a16:creationId xmlns:a16="http://schemas.microsoft.com/office/drawing/2014/main" id="{CEC123FD-A862-6BDB-32B6-5D7433D7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81" y="2436921"/>
            <a:ext cx="1630544" cy="21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0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the Shift Left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Bringing Ops to Dev </a:t>
            </a:r>
            <a:br>
              <a:rPr lang="en-US" sz="2000" dirty="0"/>
            </a:br>
            <a:r>
              <a:rPr lang="en-US" sz="2000" dirty="0"/>
              <a:t>before bringing applications to production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420936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err="1">
                <a:solidFill>
                  <a:srgbClr val="11100F"/>
                </a:solidFill>
                <a:effectLst/>
                <a:latin typeface="Segoe UI" panose="020B0502040204020203" pitchFamily="34" charset="0"/>
              </a:rPr>
              <a:t>DigitalXchange</a:t>
            </a:r>
            <a:r>
              <a:rPr lang="nl-NL" sz="1350" b="1" kern="1200" dirty="0">
                <a:ea typeface="+mn-ea"/>
                <a:cs typeface="+mn-cs"/>
              </a:rPr>
              <a:t> – </a:t>
            </a:r>
            <a:r>
              <a:rPr lang="nl-NL" b="1" dirty="0"/>
              <a:t>3rd </a:t>
            </a:r>
            <a:r>
              <a:rPr lang="nl-NL" b="1" dirty="0" err="1"/>
              <a:t>June</a:t>
            </a:r>
            <a:r>
              <a:rPr lang="nl-NL" b="1" dirty="0"/>
              <a:t> </a:t>
            </a:r>
            <a:r>
              <a:rPr lang="nl-NL" sz="1350" b="1" kern="1200" dirty="0">
                <a:ea typeface="+mn-ea"/>
                <a:cs typeface="+mn-cs"/>
              </a:rPr>
              <a:t>2023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76C75-1DE0-295B-AD77-E1B5403F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50" y="138827"/>
            <a:ext cx="2857500" cy="514350"/>
          </a:xfrm>
          <a:prstGeom prst="rect">
            <a:avLst/>
          </a:prstGeom>
        </p:spPr>
      </p:pic>
      <p:pic>
        <p:nvPicPr>
          <p:cNvPr id="2" name="Picture 2" descr="Shift Left Security">
            <a:extLst>
              <a:ext uri="{FF2B5EF4-FFF2-40B4-BE49-F238E27FC236}">
                <a16:creationId xmlns:a16="http://schemas.microsoft.com/office/drawing/2014/main" id="{0ECF359F-BE38-BB97-3166-838DDDEC0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88732" y="886170"/>
            <a:ext cx="3145001" cy="2453101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BEFE22-2930-2EC4-2C0E-6C5DBEE78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513647"/>
              </p:ext>
            </p:extLst>
          </p:nvPr>
        </p:nvGraphicFramePr>
        <p:xfrm>
          <a:off x="1305718" y="2674828"/>
          <a:ext cx="2947499" cy="16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BCD8AA-BFBA-4B0C-C672-A5A865EEDBB5}"/>
              </a:ext>
            </a:extLst>
          </p:cNvPr>
          <p:cNvSpPr txBox="1"/>
          <p:nvPr/>
        </p:nvSpPr>
        <p:spPr>
          <a:xfrm rot="439268">
            <a:off x="3069861" y="2674829"/>
            <a:ext cx="6604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23114-F63F-54D8-F85C-07A4257DF0FA}"/>
              </a:ext>
            </a:extLst>
          </p:cNvPr>
          <p:cNvSpPr txBox="1"/>
          <p:nvPr/>
        </p:nvSpPr>
        <p:spPr>
          <a:xfrm rot="5400000">
            <a:off x="3807813" y="3181749"/>
            <a:ext cx="6620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B6B2-338F-4C19-0CDF-41F7F3146D91}"/>
              </a:ext>
            </a:extLst>
          </p:cNvPr>
          <p:cNvSpPr txBox="1"/>
          <p:nvPr/>
        </p:nvSpPr>
        <p:spPr>
          <a:xfrm rot="5400000">
            <a:off x="3856052" y="3928173"/>
            <a:ext cx="501740" cy="128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975F3-446E-56A0-6B85-532C7D0FB0FC}"/>
              </a:ext>
            </a:extLst>
          </p:cNvPr>
          <p:cNvSpPr txBox="1"/>
          <p:nvPr/>
        </p:nvSpPr>
        <p:spPr>
          <a:xfrm rot="444968">
            <a:off x="1868411" y="2512817"/>
            <a:ext cx="79669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2322-75EC-D31D-1AA9-A48D5025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Measure and what to Aim for?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9911F-7504-B398-13BB-4B04925E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F5155-2337-E162-25D2-DA51980A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16386" name="Picture 2" descr="Difference Between Heart Rate and Pulse Rate | Compare the Difference  Between Similar Terms">
            <a:extLst>
              <a:ext uri="{FF2B5EF4-FFF2-40B4-BE49-F238E27FC236}">
                <a16:creationId xmlns:a16="http://schemas.microsoft.com/office/drawing/2014/main" id="{2F413F3B-32BC-29AA-5BDD-C3653B43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lectrocardiogram (ECG or EKG) | American Heart Association">
            <a:extLst>
              <a:ext uri="{FF2B5EF4-FFF2-40B4-BE49-F238E27FC236}">
                <a16:creationId xmlns:a16="http://schemas.microsoft.com/office/drawing/2014/main" id="{CBC60427-6B02-2833-8060-15D29A95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4" y="762624"/>
            <a:ext cx="3496942" cy="11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The encrypted EEG signal, eeeg | Download Scientific Diagram">
            <a:extLst>
              <a:ext uri="{FF2B5EF4-FFF2-40B4-BE49-F238E27FC236}">
                <a16:creationId xmlns:a16="http://schemas.microsoft.com/office/drawing/2014/main" id="{68398275-7729-83F1-25E8-9B2559DE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59" y="3359524"/>
            <a:ext cx="1844053" cy="151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undefined">
            <a:extLst>
              <a:ext uri="{FF2B5EF4-FFF2-40B4-BE49-F238E27FC236}">
                <a16:creationId xmlns:a16="http://schemas.microsoft.com/office/drawing/2014/main" id="{97A244E3-19AB-0766-B75B-20026F6E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19" y="861955"/>
            <a:ext cx="1843880" cy="17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easure Your Blood Pressure | Alluvion Health">
            <a:extLst>
              <a:ext uri="{FF2B5EF4-FFF2-40B4-BE49-F238E27FC236}">
                <a16:creationId xmlns:a16="http://schemas.microsoft.com/office/drawing/2014/main" id="{BFE9BF71-5C9E-E401-734A-CBE2DCD6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863663"/>
            <a:ext cx="1518373" cy="10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About Adult BMI | Healthy Weight, Nutrition, and Physical Activity | CDC">
            <a:extLst>
              <a:ext uri="{FF2B5EF4-FFF2-40B4-BE49-F238E27FC236}">
                <a16:creationId xmlns:a16="http://schemas.microsoft.com/office/drawing/2014/main" id="{F5368930-78E2-4F45-9ACD-2C6D8ED5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4" y="3329299"/>
            <a:ext cx="2699295" cy="14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LEIFHEIT Singapore | Body Weighing Scale">
            <a:extLst>
              <a:ext uri="{FF2B5EF4-FFF2-40B4-BE49-F238E27FC236}">
                <a16:creationId xmlns:a16="http://schemas.microsoft.com/office/drawing/2014/main" id="{C9FDC04F-BAED-AA82-093B-10961A71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28" y="3657600"/>
            <a:ext cx="1518372" cy="10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7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75D-0252-A059-1B11-5CBAC555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level of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3D64-ABEB-7316-5EF3-6DE9F03A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Application + Platform + Infra need to allow for the required level of care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observe status (&amp; trend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compare with goals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work within constraints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decide act upon action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have protocols to follow and instruments to take action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This requires early preparation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916D7-7D26-77C8-3BB1-291255B3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78B5E-B800-8418-C4AE-B2EBCDFA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21</a:t>
            </a:fld>
            <a:endParaRPr lang="nl-NL"/>
          </a:p>
        </p:txBody>
      </p:sp>
      <p:pic>
        <p:nvPicPr>
          <p:cNvPr id="17410" name="Picture 2" descr="PLANNING AN INTENSIVE CARE UNIT">
            <a:extLst>
              <a:ext uri="{FF2B5EF4-FFF2-40B4-BE49-F238E27FC236}">
                <a16:creationId xmlns:a16="http://schemas.microsoft.com/office/drawing/2014/main" id="{206CE60E-0352-E1FD-7163-697214E5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-2" b="-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hift Left Security">
            <a:extLst>
              <a:ext uri="{FF2B5EF4-FFF2-40B4-BE49-F238E27FC236}">
                <a16:creationId xmlns:a16="http://schemas.microsoft.com/office/drawing/2014/main" id="{9718FC06-190D-B49C-2102-F38E68A4C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3569999" y="3475978"/>
            <a:ext cx="984001" cy="7675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362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4C12-2696-6B30-D8FE-1CF5686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44AD-4268-4F05-1EEE-EE7FB1F1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D200F-3074-777E-C62B-B063BF7C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75B5-4D17-9BDF-1637-42FFC641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1026" name="Picture 2" descr="Where's My Money, Man?! - HowardFarran.com">
            <a:extLst>
              <a:ext uri="{FF2B5EF4-FFF2-40B4-BE49-F238E27FC236}">
                <a16:creationId xmlns:a16="http://schemas.microsoft.com/office/drawing/2014/main" id="{95DDF1B8-3223-D678-7DBB-5E8D083F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9" y="1155990"/>
            <a:ext cx="7399020" cy="36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3 Tips To Get The Phone Ringing | Slixa">
            <a:extLst>
              <a:ext uri="{FF2B5EF4-FFF2-40B4-BE49-F238E27FC236}">
                <a16:creationId xmlns:a16="http://schemas.microsoft.com/office/drawing/2014/main" id="{95D959BE-4454-BCE3-0E6D-76D49097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139500"/>
            <a:ext cx="2827338" cy="18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ocument with solid fill">
            <a:extLst>
              <a:ext uri="{FF2B5EF4-FFF2-40B4-BE49-F238E27FC236}">
                <a16:creationId xmlns:a16="http://schemas.microsoft.com/office/drawing/2014/main" id="{334D5373-36AF-CB54-64A7-649EB14F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1616241"/>
            <a:ext cx="433070" cy="4330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1718223" y="1693326"/>
            <a:ext cx="161544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Basware</a:t>
            </a:r>
          </a:p>
        </p:txBody>
      </p:sp>
      <p:pic>
        <p:nvPicPr>
          <p:cNvPr id="10" name="Content Placeholder 8" descr="Document with solid fill">
            <a:extLst>
              <a:ext uri="{FF2B5EF4-FFF2-40B4-BE49-F238E27FC236}">
                <a16:creationId xmlns:a16="http://schemas.microsoft.com/office/drawing/2014/main" id="{AA182C00-6473-A365-2BCB-7B0AC952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762" y="1832776"/>
            <a:ext cx="433070" cy="433070"/>
          </a:xfrm>
          <a:prstGeom prst="rect">
            <a:avLst/>
          </a:prstGeom>
        </p:spPr>
      </p:pic>
      <p:pic>
        <p:nvPicPr>
          <p:cNvPr id="11" name="Content Placeholder 8" descr="Document with solid fill">
            <a:extLst>
              <a:ext uri="{FF2B5EF4-FFF2-40B4-BE49-F238E27FC236}">
                <a16:creationId xmlns:a16="http://schemas.microsoft.com/office/drawing/2014/main" id="{C3CD84DD-6903-064C-CAFE-64D1DB2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2064551"/>
            <a:ext cx="433070" cy="433070"/>
          </a:xfrm>
          <a:prstGeom prst="rect">
            <a:avLst/>
          </a:prstGeom>
        </p:spPr>
      </p:pic>
      <p:pic>
        <p:nvPicPr>
          <p:cNvPr id="12" name="Content Placeholder 8" descr="Document with solid fill">
            <a:extLst>
              <a:ext uri="{FF2B5EF4-FFF2-40B4-BE49-F238E27FC236}">
                <a16:creationId xmlns:a16="http://schemas.microsoft.com/office/drawing/2014/main" id="{0C730339-B3C9-EE55-DCE5-95C3870B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218" y="1863256"/>
            <a:ext cx="433070" cy="43307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694181" y="1261833"/>
            <a:ext cx="825161" cy="245265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519342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B1979C9-EC50-CC49-1DC3-D429462C5880}"/>
              </a:ext>
            </a:extLst>
          </p:cNvPr>
          <p:cNvSpPr/>
          <p:nvPr/>
        </p:nvSpPr>
        <p:spPr>
          <a:xfrm>
            <a:off x="1805940" y="1084247"/>
            <a:ext cx="1248919" cy="444499"/>
          </a:xfrm>
          <a:prstGeom prst="wedgeRectCallout">
            <a:avLst>
              <a:gd name="adj1" fmla="val -17715"/>
              <a:gd name="adj2" fmla="val 105226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record, approve/deny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DDDDAA-B11D-A461-F170-5C12E8528497}"/>
              </a:ext>
            </a:extLst>
          </p:cNvPr>
          <p:cNvSpPr/>
          <p:nvPr/>
        </p:nvSpPr>
        <p:spPr>
          <a:xfrm>
            <a:off x="3248316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 descr="Document with solid fill">
            <a:extLst>
              <a:ext uri="{FF2B5EF4-FFF2-40B4-BE49-F238E27FC236}">
                <a16:creationId xmlns:a16="http://schemas.microsoft.com/office/drawing/2014/main" id="{1D40AE23-2052-57A1-6D8C-198AFD69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7125" y="1744654"/>
            <a:ext cx="433070" cy="853439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E0BA444-D3C6-2730-06FE-42E5E80F5E58}"/>
              </a:ext>
            </a:extLst>
          </p:cNvPr>
          <p:cNvSpPr/>
          <p:nvPr/>
        </p:nvSpPr>
        <p:spPr>
          <a:xfrm>
            <a:off x="3099482" y="637580"/>
            <a:ext cx="1472518" cy="467515"/>
          </a:xfrm>
          <a:prstGeom prst="wedgeRectCallout">
            <a:avLst>
              <a:gd name="adj1" fmla="val -9596"/>
              <a:gd name="adj2" fmla="val 2126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approved invoices batch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618057" y="1744653"/>
            <a:ext cx="161544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Business Central - Finance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CB2255-A350-E9A9-6E87-DA3E79F02B62}"/>
              </a:ext>
            </a:extLst>
          </p:cNvPr>
          <p:cNvSpPr/>
          <p:nvPr/>
        </p:nvSpPr>
        <p:spPr>
          <a:xfrm>
            <a:off x="6419176" y="1938674"/>
            <a:ext cx="286598" cy="3544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3954316" y="1958731"/>
            <a:ext cx="2458981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71ACEA48-36BB-BC72-9CBA-4D4B42F95C3E}"/>
              </a:ext>
            </a:extLst>
          </p:cNvPr>
          <p:cNvSpPr/>
          <p:nvPr/>
        </p:nvSpPr>
        <p:spPr>
          <a:xfrm>
            <a:off x="4823459" y="2650955"/>
            <a:ext cx="1096605" cy="201632"/>
          </a:xfrm>
          <a:prstGeom prst="wedgeRectCallout">
            <a:avLst>
              <a:gd name="adj1" fmla="val -15155"/>
              <a:gd name="adj2" fmla="val -312669"/>
            </a:avLst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03A7FCA-8093-882D-D60C-8EC617E64931}"/>
              </a:ext>
            </a:extLst>
          </p:cNvPr>
          <p:cNvSpPr/>
          <p:nvPr/>
        </p:nvSpPr>
        <p:spPr>
          <a:xfrm rot="19272496">
            <a:off x="7970804" y="1563597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50673-CFC1-5A70-1F64-C9BD6912248F}"/>
              </a:ext>
            </a:extLst>
          </p:cNvPr>
          <p:cNvSpPr txBox="1"/>
          <p:nvPr/>
        </p:nvSpPr>
        <p:spPr>
          <a:xfrm>
            <a:off x="8233497" y="1364638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AD7D738-3126-6C4D-2071-EBC516B05D17}"/>
              </a:ext>
            </a:extLst>
          </p:cNvPr>
          <p:cNvSpPr/>
          <p:nvPr/>
        </p:nvSpPr>
        <p:spPr>
          <a:xfrm rot="21425420">
            <a:off x="8139946" y="1894761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A2645-ED4D-168E-0C49-99488E091B5D}"/>
              </a:ext>
            </a:extLst>
          </p:cNvPr>
          <p:cNvSpPr txBox="1"/>
          <p:nvPr/>
        </p:nvSpPr>
        <p:spPr>
          <a:xfrm>
            <a:off x="8385896" y="1752244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AAAA411-9A12-F0C7-03C8-466353A41CC8}"/>
              </a:ext>
            </a:extLst>
          </p:cNvPr>
          <p:cNvSpPr/>
          <p:nvPr/>
        </p:nvSpPr>
        <p:spPr>
          <a:xfrm rot="791841">
            <a:off x="8158830" y="2182716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7F37F-EA37-F483-AEAB-EF5DD070B52B}"/>
              </a:ext>
            </a:extLst>
          </p:cNvPr>
          <p:cNvSpPr txBox="1"/>
          <p:nvPr/>
        </p:nvSpPr>
        <p:spPr>
          <a:xfrm>
            <a:off x="8404780" y="2040199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482B268-9650-A0F5-3C0C-816B5A5F9CD0}"/>
              </a:ext>
            </a:extLst>
          </p:cNvPr>
          <p:cNvSpPr/>
          <p:nvPr/>
        </p:nvSpPr>
        <p:spPr>
          <a:xfrm rot="2102537">
            <a:off x="8032820" y="2549282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66BBEC-72CE-7857-8EFA-7726E27F29B4}"/>
              </a:ext>
            </a:extLst>
          </p:cNvPr>
          <p:cNvSpPr txBox="1"/>
          <p:nvPr/>
        </p:nvSpPr>
        <p:spPr>
          <a:xfrm>
            <a:off x="8233497" y="2698551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24289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CAF-219A-47BE-B8C9-688C30B5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4E03C-0E4D-97F8-8D80-AA6F61B7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75BD6-A241-0AD2-EE0C-C50037CB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2050" name="Picture 2" descr="4 Reasons Why Your WordPress Website Takes Forever to Load | Bass Media ...">
            <a:extLst>
              <a:ext uri="{FF2B5EF4-FFF2-40B4-BE49-F238E27FC236}">
                <a16:creationId xmlns:a16="http://schemas.microsoft.com/office/drawing/2014/main" id="{DFF40ECC-5FA7-D276-53F6-23F67243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825"/>
            <a:ext cx="9144000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Monthly calendar outline">
            <a:extLst>
              <a:ext uri="{FF2B5EF4-FFF2-40B4-BE49-F238E27FC236}">
                <a16:creationId xmlns:a16="http://schemas.microsoft.com/office/drawing/2014/main" id="{158244E7-6826-B2DF-08AF-EF7F3D076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093" y="631825"/>
            <a:ext cx="1363808" cy="136380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14:cNvPr>
              <p14:cNvContentPartPr/>
              <p14:nvPr/>
            </p14:nvContentPartPr>
            <p14:xfrm>
              <a:off x="8376675" y="1213980"/>
              <a:ext cx="177120" cy="167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7675" y="1204980"/>
                <a:ext cx="194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14:cNvPr>
              <p14:cNvContentPartPr/>
              <p14:nvPr/>
            </p14:nvContentPartPr>
            <p14:xfrm>
              <a:off x="8095155" y="1526100"/>
              <a:ext cx="171360" cy="15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6155" y="1517100"/>
                <a:ext cx="189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14:cNvPr>
              <p14:cNvContentPartPr/>
              <p14:nvPr/>
            </p14:nvContentPartPr>
            <p14:xfrm>
              <a:off x="8379195" y="1514220"/>
              <a:ext cx="159120" cy="13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0195" y="1505195"/>
                <a:ext cx="176760" cy="1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14:cNvPr>
              <p14:cNvContentPartPr/>
              <p14:nvPr/>
            </p14:nvContentPartPr>
            <p14:xfrm>
              <a:off x="8677275" y="1384620"/>
              <a:ext cx="150840" cy="136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8275" y="1375620"/>
                <a:ext cx="16848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Snail with solid fill">
            <a:extLst>
              <a:ext uri="{FF2B5EF4-FFF2-40B4-BE49-F238E27FC236}">
                <a16:creationId xmlns:a16="http://schemas.microsoft.com/office/drawing/2014/main" id="{DAB20F9B-BB85-49B2-2282-EEFF28D598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115674" y="1539239"/>
            <a:ext cx="130321" cy="130321"/>
          </a:xfrm>
          <a:prstGeom prst="rect">
            <a:avLst/>
          </a:prstGeom>
        </p:spPr>
      </p:pic>
      <p:pic>
        <p:nvPicPr>
          <p:cNvPr id="14" name="Graphic 13" descr="Snail with solid fill">
            <a:extLst>
              <a:ext uri="{FF2B5EF4-FFF2-40B4-BE49-F238E27FC236}">
                <a16:creationId xmlns:a16="http://schemas.microsoft.com/office/drawing/2014/main" id="{83990F10-4EA1-3671-A3EF-BC67A1A07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8395" y="1521420"/>
            <a:ext cx="130321" cy="130321"/>
          </a:xfrm>
          <a:prstGeom prst="rect">
            <a:avLst/>
          </a:prstGeom>
        </p:spPr>
      </p:pic>
      <p:pic>
        <p:nvPicPr>
          <p:cNvPr id="15" name="Graphic 14" descr="Snail with solid fill">
            <a:extLst>
              <a:ext uri="{FF2B5EF4-FFF2-40B4-BE49-F238E27FC236}">
                <a16:creationId xmlns:a16="http://schemas.microsoft.com/office/drawing/2014/main" id="{31646E49-1B39-1671-ECEC-557A3F8E3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92555" y="1395779"/>
            <a:ext cx="130321" cy="130321"/>
          </a:xfrm>
          <a:prstGeom prst="rect">
            <a:avLst/>
          </a:prstGeom>
        </p:spPr>
      </p:pic>
      <p:pic>
        <p:nvPicPr>
          <p:cNvPr id="16" name="Graphic 15" descr="Snail with solid fill">
            <a:extLst>
              <a:ext uri="{FF2B5EF4-FFF2-40B4-BE49-F238E27FC236}">
                <a16:creationId xmlns:a16="http://schemas.microsoft.com/office/drawing/2014/main" id="{48A46ED2-D12D-E3DF-BC43-60F2E73F1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3594" y="1248568"/>
            <a:ext cx="130321" cy="130321"/>
          </a:xfrm>
          <a:prstGeom prst="rect">
            <a:avLst/>
          </a:prstGeom>
        </p:spPr>
      </p:pic>
      <p:pic>
        <p:nvPicPr>
          <p:cNvPr id="6" name="!!portal">
            <a:extLst>
              <a:ext uri="{FF2B5EF4-FFF2-40B4-BE49-F238E27FC236}">
                <a16:creationId xmlns:a16="http://schemas.microsoft.com/office/drawing/2014/main" id="{8315A0CB-249E-9560-947F-F0F14B4C4C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859" y="2692309"/>
            <a:ext cx="3215590" cy="21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CA80-3F0B-DA21-1877-74B9434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2019300" y="1303258"/>
            <a:ext cx="2122083" cy="580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781932" y="1495745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350001" y="1184417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4089400" y="1398495"/>
            <a:ext cx="2323897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C20DE70D-7A24-9E8E-EBA6-83678442A416}"/>
              </a:ext>
            </a:extLst>
          </p:cNvPr>
          <p:cNvSpPr/>
          <p:nvPr/>
        </p:nvSpPr>
        <p:spPr>
          <a:xfrm>
            <a:off x="2407691" y="2148534"/>
            <a:ext cx="1481794" cy="846432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Database</a:t>
            </a:r>
          </a:p>
        </p:txBody>
      </p:sp>
      <p:pic>
        <p:nvPicPr>
          <p:cNvPr id="3074" name="Picture 2" descr="blood tubes in rack in the lab /blood tube test for analysis in the ...">
            <a:extLst>
              <a:ext uri="{FF2B5EF4-FFF2-40B4-BE49-F238E27FC236}">
                <a16:creationId xmlns:a16="http://schemas.microsoft.com/office/drawing/2014/main" id="{98573D8E-0663-ABEA-DC45-564A8281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2" y="1365658"/>
            <a:ext cx="1058436" cy="7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369474" y="1014675"/>
            <a:ext cx="1207655" cy="265028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results</a:t>
            </a:r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BBE3375D-FC5C-5981-19F3-95D19486299C}"/>
              </a:ext>
            </a:extLst>
          </p:cNvPr>
          <p:cNvSpPr/>
          <p:nvPr/>
        </p:nvSpPr>
        <p:spPr>
          <a:xfrm>
            <a:off x="3359819" y="1747808"/>
            <a:ext cx="177800" cy="58009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DD5F21A-A791-1506-81E9-3C0CDD69200C}"/>
              </a:ext>
            </a:extLst>
          </p:cNvPr>
          <p:cNvSpPr/>
          <p:nvPr/>
        </p:nvSpPr>
        <p:spPr>
          <a:xfrm>
            <a:off x="2339794" y="1801808"/>
            <a:ext cx="628964" cy="428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Group success with solid fill">
            <a:extLst>
              <a:ext uri="{FF2B5EF4-FFF2-40B4-BE49-F238E27FC236}">
                <a16:creationId xmlns:a16="http://schemas.microsoft.com/office/drawing/2014/main" id="{38A10947-8EC6-DE8A-7991-D38888F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376" y="787175"/>
            <a:ext cx="914400" cy="914400"/>
          </a:xfrm>
          <a:prstGeom prst="rect">
            <a:avLst/>
          </a:prstGeom>
        </p:spPr>
      </p:pic>
      <p:pic>
        <p:nvPicPr>
          <p:cNvPr id="37" name="Graphic 36" descr="Sad face with solid fill with solid fill">
            <a:extLst>
              <a:ext uri="{FF2B5EF4-FFF2-40B4-BE49-F238E27FC236}">
                <a16:creationId xmlns:a16="http://schemas.microsoft.com/office/drawing/2014/main" id="{085F061F-30D6-AD29-5F8F-4408AB68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9220" y="1804832"/>
            <a:ext cx="529423" cy="529423"/>
          </a:xfrm>
          <a:prstGeom prst="rect">
            <a:avLst/>
          </a:prstGeom>
        </p:spPr>
      </p:pic>
      <p:pic>
        <p:nvPicPr>
          <p:cNvPr id="39" name="Graphic 38" descr="Crying face outline outline">
            <a:extLst>
              <a:ext uri="{FF2B5EF4-FFF2-40B4-BE49-F238E27FC236}">
                <a16:creationId xmlns:a16="http://schemas.microsoft.com/office/drawing/2014/main" id="{833CDCF5-153D-4D30-EAFE-60F95504B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5576" y="1560979"/>
            <a:ext cx="454966" cy="454966"/>
          </a:xfrm>
          <a:prstGeom prst="rect">
            <a:avLst/>
          </a:prstGeom>
        </p:spPr>
      </p:pic>
      <p:pic>
        <p:nvPicPr>
          <p:cNvPr id="7" name="!!portal">
            <a:extLst>
              <a:ext uri="{FF2B5EF4-FFF2-40B4-BE49-F238E27FC236}">
                <a16:creationId xmlns:a16="http://schemas.microsoft.com/office/drawing/2014/main" id="{187A83D8-D607-8258-7610-021579387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905" y="1846914"/>
            <a:ext cx="1212242" cy="8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4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1" grpId="0" animBg="1"/>
      <p:bldP spid="3" grpId="0" animBg="1"/>
      <p:bldP spid="13" grpId="0" animBg="1"/>
      <p:bldP spid="32" grpId="0" animBg="1"/>
      <p:bldP spid="3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36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2065FF-5814-4F73-8047-F78036237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E9C43-C7F1-4222-A51A-1E1FDDCE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B0012B-143E-4015-BD9E-BE1458CA6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01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2050" name="Picture 2" descr="Shift Left Security">
            <a:extLst>
              <a:ext uri="{FF2B5EF4-FFF2-40B4-BE49-F238E27FC236}">
                <a16:creationId xmlns:a16="http://schemas.microsoft.com/office/drawing/2014/main" id="{19E597A4-0C47-C7D4-FAFF-486ED4E4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45" y="166080"/>
            <a:ext cx="5635455" cy="196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3D500A4-5042-248E-B64C-E3A3682EF357}"/>
              </a:ext>
            </a:extLst>
          </p:cNvPr>
          <p:cNvSpPr/>
          <p:nvPr/>
        </p:nvSpPr>
        <p:spPr>
          <a:xfrm>
            <a:off x="5067300" y="3848100"/>
            <a:ext cx="1440180" cy="670560"/>
          </a:xfrm>
          <a:prstGeom prst="wedgeRectCallout">
            <a:avLst>
              <a:gd name="adj1" fmla="val 40188"/>
              <a:gd name="adj2" fmla="val -1670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 by Design</a:t>
            </a:r>
          </a:p>
        </p:txBody>
      </p:sp>
    </p:spTree>
    <p:extLst>
      <p:ext uri="{BB962C8B-B14F-4D97-AF65-F5344CB8AC3E}">
        <p14:creationId xmlns:p14="http://schemas.microsoft.com/office/powerpoint/2010/main" val="71769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60494E-6 L -0.49201 -0.005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1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E1FD-4A7D-B5CF-7CC9-4B32F23A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for successful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AD37-0226-E142-8FB6-E34BE127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what </a:t>
            </a:r>
            <a:r>
              <a:rPr lang="en-US" i="1" dirty="0"/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FFC000"/>
                </a:solidFill>
              </a:rPr>
              <a:t>success</a:t>
            </a:r>
            <a:br>
              <a:rPr lang="en-US" b="1" dirty="0">
                <a:solidFill>
                  <a:srgbClr val="FFC000"/>
                </a:solidFill>
              </a:rPr>
            </a:b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  <a:p>
            <a:pPr lvl="1"/>
            <a:r>
              <a:rPr lang="en-US" dirty="0"/>
              <a:t>What are non-functional constraints and conditions?</a:t>
            </a:r>
          </a:p>
          <a:p>
            <a:pPr lvl="2"/>
            <a:r>
              <a:rPr lang="en-US" dirty="0"/>
              <a:t>Security, availability, performance, costs, CO2</a:t>
            </a:r>
          </a:p>
          <a:p>
            <a:pPr lvl="2"/>
            <a:r>
              <a:rPr lang="en-US" dirty="0"/>
              <a:t>KPIs and targets?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C3548-7A96-6063-74A1-41FA1BE8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93769-B9B1-EEBB-AC9E-C2FFC49A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5D94EF-A009-D2E3-9865-886A0F91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3" y="2866593"/>
            <a:ext cx="3410969" cy="18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0EF1BF6-0E21-7934-C984-E136EAF0429A}"/>
              </a:ext>
            </a:extLst>
          </p:cNvPr>
          <p:cNvSpPr/>
          <p:nvPr/>
        </p:nvSpPr>
        <p:spPr>
          <a:xfrm>
            <a:off x="6316980" y="1562100"/>
            <a:ext cx="2522221" cy="1009650"/>
          </a:xfrm>
          <a:prstGeom prst="wedgeRectCallout">
            <a:avLst>
              <a:gd name="adj1" fmla="val -7477"/>
              <a:gd name="adj2" fmla="val 8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Whenever the monitoring indicated that a service was down – the entire portal was stopped and restarted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312583D-90CB-7E89-7DAA-F23593F247F7}"/>
              </a:ext>
            </a:extLst>
          </p:cNvPr>
          <p:cNvSpPr/>
          <p:nvPr/>
        </p:nvSpPr>
        <p:spPr>
          <a:xfrm>
            <a:off x="800100" y="3611880"/>
            <a:ext cx="3231899" cy="1009650"/>
          </a:xfrm>
          <a:prstGeom prst="wedgeRectCallout">
            <a:avLst>
              <a:gd name="adj1" fmla="val 78928"/>
              <a:gd name="adj2" fmla="val 363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One particularly unstable service determined whether today was</a:t>
            </a:r>
            <a:br>
              <a:rPr lang="en-US" dirty="0"/>
            </a:br>
            <a:r>
              <a:rPr lang="en-US" dirty="0"/>
              <a:t>the user’s birthday. </a:t>
            </a:r>
            <a:br>
              <a:rPr lang="en-US" dirty="0"/>
            </a:br>
            <a:r>
              <a:rPr lang="en-US" dirty="0"/>
              <a:t>It triggered multiple restarts per day …</a:t>
            </a:r>
          </a:p>
        </p:txBody>
      </p:sp>
      <p:pic>
        <p:nvPicPr>
          <p:cNvPr id="5124" name="Picture 4" descr="Application Portal - PMG">
            <a:extLst>
              <a:ext uri="{FF2B5EF4-FFF2-40B4-BE49-F238E27FC236}">
                <a16:creationId xmlns:a16="http://schemas.microsoft.com/office/drawing/2014/main" id="{26BD5453-F7E6-4F33-43F9-47DE0F3E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53" y="2826000"/>
            <a:ext cx="2061358" cy="12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71">
            <a:extLst>
              <a:ext uri="{FF2B5EF4-FFF2-40B4-BE49-F238E27FC236}">
                <a16:creationId xmlns:a16="http://schemas.microsoft.com/office/drawing/2014/main" id="{32928EE6-0829-80AD-3448-9B3EFAB7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52" y="3923564"/>
            <a:ext cx="604156" cy="4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2057400" y="1276350"/>
            <a:ext cx="2457822" cy="910681"/>
          </a:xfrm>
          <a:prstGeom prst="wedgeRectCallout">
            <a:avLst>
              <a:gd name="adj1" fmla="val 12663"/>
              <a:gd name="adj2" fmla="val 130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Architect on many integration initiatives with dozens of large and small organizations in The Netherlands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95500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Oracle ACE Director, Java Rockstar, author of two books on integration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583324" y="2654918"/>
            <a:ext cx="1809752" cy="780912"/>
          </a:xfrm>
          <a:prstGeom prst="wedgeRectCallout">
            <a:avLst>
              <a:gd name="adj1" fmla="val 104180"/>
              <a:gd name="adj2" fmla="val 22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frequent speaker on conferences &amp; active blogger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Lucas Jellema</a:t>
            </a:r>
          </a:p>
          <a:p>
            <a:pPr algn="ctr"/>
            <a:r>
              <a:rPr lang="en-US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4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32F3-7682-4F17-66ED-1E692E5D0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161" y="1528136"/>
            <a:ext cx="430825" cy="5403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91197-A186-32D2-FF10-0C0859146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534" y="1929480"/>
            <a:ext cx="483583" cy="6010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2672C4-FBFA-F4CC-80E8-F0082665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27A9-3806-7F59-02D5-2BD979C6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“Fingerprint”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9E4BCA-C8C6-DF4C-923B-4D3FEB75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Describe for each Application:</a:t>
            </a:r>
          </a:p>
          <a:p>
            <a:pPr lvl="1"/>
            <a:r>
              <a:rPr lang="en-US" dirty="0"/>
              <a:t>business value and owner/stakeholders</a:t>
            </a:r>
          </a:p>
          <a:p>
            <a:pPr lvl="2"/>
            <a:r>
              <a:rPr lang="en-US" dirty="0"/>
              <a:t>priority / criticality</a:t>
            </a:r>
          </a:p>
          <a:p>
            <a:pPr lvl="1"/>
            <a:r>
              <a:rPr lang="en-US" dirty="0"/>
              <a:t>business process</a:t>
            </a:r>
          </a:p>
          <a:p>
            <a:pPr lvl="1"/>
            <a:r>
              <a:rPr lang="en-US" dirty="0"/>
              <a:t>trigger (when/why)</a:t>
            </a:r>
          </a:p>
          <a:p>
            <a:pPr lvl="1"/>
            <a:r>
              <a:rPr lang="en-US" dirty="0"/>
              <a:t>result (&amp; verification)</a:t>
            </a:r>
          </a:p>
          <a:p>
            <a:pPr lvl="1"/>
            <a:r>
              <a:rPr lang="en-US" dirty="0"/>
              <a:t>source and destination systems</a:t>
            </a:r>
          </a:p>
          <a:p>
            <a:pPr lvl="1"/>
            <a:r>
              <a:rPr lang="en-US" dirty="0"/>
              <a:t>data structures &amp; filtering | mapping</a:t>
            </a:r>
          </a:p>
          <a:p>
            <a:pPr lvl="1"/>
            <a:r>
              <a:rPr lang="en-US" dirty="0"/>
              <a:t>non happy flows</a:t>
            </a:r>
          </a:p>
          <a:p>
            <a:pPr lvl="1"/>
            <a:r>
              <a:rPr lang="en-US" dirty="0"/>
              <a:t>quality controls 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operational targets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108BF-1847-7616-ED7A-9B96D017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A7539-A5A4-4075-0CEB-CE038CB9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5893A-2A2D-B1C4-C994-E6BF35AB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468126"/>
            <a:ext cx="4500000" cy="2193749"/>
          </a:xfrm>
          <a:prstGeom prst="rect">
            <a:avLst/>
          </a:prstGeom>
          <a:noFill/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8EADC6A-7C97-01EE-34A9-22409550AF0C}"/>
              </a:ext>
            </a:extLst>
          </p:cNvPr>
          <p:cNvSpPr/>
          <p:nvPr/>
        </p:nvSpPr>
        <p:spPr>
          <a:xfrm>
            <a:off x="5158740" y="487680"/>
            <a:ext cx="3055620" cy="701040"/>
          </a:xfrm>
          <a:prstGeom prst="wedgeRectCallout">
            <a:avLst>
              <a:gd name="adj1" fmla="val 478"/>
              <a:gd name="adj2" fmla="val 1081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 for Solution Design and Test plan, basis for Operational mechanisms &amp; processes</a:t>
            </a:r>
          </a:p>
        </p:txBody>
      </p:sp>
      <p:pic>
        <p:nvPicPr>
          <p:cNvPr id="6146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69A987C-5784-32F4-A869-0C75409F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00" y="239824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urdoch's TOTW: Contract">
            <a:extLst>
              <a:ext uri="{FF2B5EF4-FFF2-40B4-BE49-F238E27FC236}">
                <a16:creationId xmlns:a16="http://schemas.microsoft.com/office/drawing/2014/main" id="{BC9E7D73-B454-6B68-ECCD-62C9CF21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52" y="3919634"/>
            <a:ext cx="1707198" cy="113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235DD28-F54D-B0AB-BE1E-7C58F64DE9F9}"/>
              </a:ext>
            </a:extLst>
          </p:cNvPr>
          <p:cNvSpPr/>
          <p:nvPr/>
        </p:nvSpPr>
        <p:spPr>
          <a:xfrm>
            <a:off x="1729740" y="792000"/>
            <a:ext cx="7212117" cy="38811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=&gt; Ops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1865" y="1120018"/>
          <a:ext cx="4636135" cy="30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C66A6B-2E04-9B88-6EC3-B34EF15492D0}"/>
              </a:ext>
            </a:extLst>
          </p:cNvPr>
          <p:cNvGraphicFramePr/>
          <p:nvPr/>
        </p:nvGraphicFramePr>
        <p:xfrm>
          <a:off x="5097722" y="1393450"/>
          <a:ext cx="3649980" cy="246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ECDF340-0FE3-3D2D-98FB-47BCA683FB5C}"/>
              </a:ext>
            </a:extLst>
          </p:cNvPr>
          <p:cNvGraphicFramePr/>
          <p:nvPr/>
        </p:nvGraphicFramePr>
        <p:xfrm>
          <a:off x="5097722" y="1733987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A798C3-6451-EEF1-9B4D-CCAE7C9BDB9B}"/>
              </a:ext>
            </a:extLst>
          </p:cNvPr>
          <p:cNvSpPr/>
          <p:nvPr/>
        </p:nvSpPr>
        <p:spPr>
          <a:xfrm>
            <a:off x="5177154" y="884040"/>
            <a:ext cx="2442845" cy="709929"/>
          </a:xfrm>
          <a:prstGeom prst="wedgeRectCallout">
            <a:avLst>
              <a:gd name="adj1" fmla="val -22645"/>
              <a:gd name="adj2" fmla="val 826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Certificate, credential, user, endpoints; Backup, Archive, Purge, Patching, Cost Allocation</a:t>
            </a:r>
            <a:br>
              <a:rPr lang="en-US" sz="1050" dirty="0"/>
            </a:br>
            <a:r>
              <a:rPr lang="en-US" sz="1050" dirty="0"/>
              <a:t>Support Desk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914F091-BE49-97B9-EF7B-453DA9F5E797}"/>
              </a:ext>
            </a:extLst>
          </p:cNvPr>
          <p:cNvGraphicFramePr/>
          <p:nvPr/>
        </p:nvGraphicFramePr>
        <p:xfrm>
          <a:off x="5097722" y="3022858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348BCC7-EA4A-8026-494A-446BCA9FA280}"/>
              </a:ext>
            </a:extLst>
          </p:cNvPr>
          <p:cNvGraphicFramePr/>
          <p:nvPr/>
        </p:nvGraphicFramePr>
        <p:xfrm>
          <a:off x="5097721" y="3755459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08DC31F-5746-B838-3D89-CC9DD7CF4778}"/>
              </a:ext>
            </a:extLst>
          </p:cNvPr>
          <p:cNvSpPr/>
          <p:nvPr/>
        </p:nvSpPr>
        <p:spPr>
          <a:xfrm>
            <a:off x="3381066" y="3450659"/>
            <a:ext cx="1586934" cy="609600"/>
          </a:xfrm>
          <a:prstGeom prst="wedgeRectCallout">
            <a:avLst>
              <a:gd name="adj1" fmla="val 73084"/>
              <a:gd name="adj2" fmla="val -5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Recovery, Fail Over, Hot Fix, Rollback of Rollout, Scale Out, 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8F545-C15A-2C01-4303-8A5ACF810458}"/>
              </a:ext>
            </a:extLst>
          </p:cNvPr>
          <p:cNvSpPr/>
          <p:nvPr/>
        </p:nvSpPr>
        <p:spPr>
          <a:xfrm>
            <a:off x="461099" y="3032760"/>
            <a:ext cx="8501271" cy="1693303"/>
          </a:xfrm>
          <a:custGeom>
            <a:avLst/>
            <a:gdLst>
              <a:gd name="connsiteX0" fmla="*/ 7471321 w 8501271"/>
              <a:gd name="connsiteY0" fmla="*/ 967740 h 1693303"/>
              <a:gd name="connsiteX1" fmla="*/ 8309521 w 8501271"/>
              <a:gd name="connsiteY1" fmla="*/ 1653540 h 1693303"/>
              <a:gd name="connsiteX2" fmla="*/ 4255681 w 8501271"/>
              <a:gd name="connsiteY2" fmla="*/ 1615440 h 1693303"/>
              <a:gd name="connsiteX3" fmla="*/ 643801 w 8501271"/>
              <a:gd name="connsiteY3" fmla="*/ 1562100 h 1693303"/>
              <a:gd name="connsiteX4" fmla="*/ 18961 w 8501271"/>
              <a:gd name="connsiteY4" fmla="*/ 0 h 169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1271" h="1693303">
                <a:moveTo>
                  <a:pt x="7471321" y="967740"/>
                </a:moveTo>
                <a:cubicBezTo>
                  <a:pt x="8158391" y="1256665"/>
                  <a:pt x="8845461" y="1545590"/>
                  <a:pt x="8309521" y="1653540"/>
                </a:cubicBezTo>
                <a:cubicBezTo>
                  <a:pt x="7773581" y="1761490"/>
                  <a:pt x="4255681" y="1615440"/>
                  <a:pt x="4255681" y="1615440"/>
                </a:cubicBezTo>
                <a:cubicBezTo>
                  <a:pt x="2978061" y="1600200"/>
                  <a:pt x="1349921" y="1831340"/>
                  <a:pt x="643801" y="1562100"/>
                </a:cubicBezTo>
                <a:cubicBezTo>
                  <a:pt x="-62319" y="1292860"/>
                  <a:pt x="-21679" y="646430"/>
                  <a:pt x="1896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36730-943A-0CAF-BF0D-19796BB90844}"/>
              </a:ext>
            </a:extLst>
          </p:cNvPr>
          <p:cNvSpPr/>
          <p:nvPr/>
        </p:nvSpPr>
        <p:spPr>
          <a:xfrm>
            <a:off x="541020" y="464597"/>
            <a:ext cx="8494242" cy="2226086"/>
          </a:xfrm>
          <a:custGeom>
            <a:avLst/>
            <a:gdLst>
              <a:gd name="connsiteX0" fmla="*/ 8237220 w 8494242"/>
              <a:gd name="connsiteY0" fmla="*/ 2149063 h 2226086"/>
              <a:gd name="connsiteX1" fmla="*/ 8465820 w 8494242"/>
              <a:gd name="connsiteY1" fmla="*/ 2050003 h 2226086"/>
              <a:gd name="connsiteX2" fmla="*/ 8191500 w 8494242"/>
              <a:gd name="connsiteY2" fmla="*/ 602203 h 2226086"/>
              <a:gd name="connsiteX3" fmla="*/ 5806440 w 8494242"/>
              <a:gd name="connsiteY3" fmla="*/ 223 h 2226086"/>
              <a:gd name="connsiteX4" fmla="*/ 1082040 w 8494242"/>
              <a:gd name="connsiteY4" fmla="*/ 548863 h 2226086"/>
              <a:gd name="connsiteX5" fmla="*/ 0 w 8494242"/>
              <a:gd name="connsiteY5" fmla="*/ 1798543 h 22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4242" h="2226086">
                <a:moveTo>
                  <a:pt x="8237220" y="2149063"/>
                </a:moveTo>
                <a:cubicBezTo>
                  <a:pt x="8355330" y="2228438"/>
                  <a:pt x="8473440" y="2307813"/>
                  <a:pt x="8465820" y="2050003"/>
                </a:cubicBezTo>
                <a:cubicBezTo>
                  <a:pt x="8458200" y="1792193"/>
                  <a:pt x="8634730" y="943833"/>
                  <a:pt x="8191500" y="602203"/>
                </a:cubicBezTo>
                <a:cubicBezTo>
                  <a:pt x="7748270" y="260573"/>
                  <a:pt x="6991350" y="9113"/>
                  <a:pt x="5806440" y="223"/>
                </a:cubicBezTo>
                <a:cubicBezTo>
                  <a:pt x="4621530" y="-8667"/>
                  <a:pt x="2049780" y="249143"/>
                  <a:pt x="1082040" y="548863"/>
                </a:cubicBezTo>
                <a:cubicBezTo>
                  <a:pt x="114300" y="848583"/>
                  <a:pt x="57150" y="1323563"/>
                  <a:pt x="0" y="179854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77A26D2-8E47-84BC-4DC1-E61ABB404D8A}"/>
              </a:ext>
            </a:extLst>
          </p:cNvPr>
          <p:cNvSpPr/>
          <p:nvPr/>
        </p:nvSpPr>
        <p:spPr>
          <a:xfrm>
            <a:off x="331865" y="1393450"/>
            <a:ext cx="2128194" cy="546724"/>
          </a:xfrm>
          <a:prstGeom prst="wedgeRectCallout">
            <a:avLst>
              <a:gd name="adj1" fmla="val -30750"/>
              <a:gd name="adj2" fmla="val 13023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Improve instrumentation, scalability, recovery, non happy flow handling, configurability</a:t>
            </a:r>
          </a:p>
        </p:txBody>
      </p:sp>
      <p:pic>
        <p:nvPicPr>
          <p:cNvPr id="15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1164E50-7EAC-1FD5-0302-CD343D69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3" y="2508889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B97E2-CC8E-F5BB-0460-2315929FE8C7}"/>
              </a:ext>
            </a:extLst>
          </p:cNvPr>
          <p:cNvSpPr txBox="1"/>
          <p:nvPr/>
        </p:nvSpPr>
        <p:spPr>
          <a:xfrm rot="16200000">
            <a:off x="1656168" y="4374347"/>
            <a:ext cx="306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76789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3" grpId="0">
        <p:bldAsOne/>
      </p:bldGraphic>
      <p:bldGraphic spid="7" grpId="0">
        <p:bldAsOne/>
      </p:bldGraphic>
      <p:bldP spid="8" grpId="0" animBg="1"/>
      <p:bldGraphic spid="9" grpId="0">
        <p:bldAsOne/>
      </p:bldGraphic>
      <p:bldGraphic spid="10" grpId="0">
        <p:bldAsOne/>
      </p:bldGraphic>
      <p:bldP spid="11" grpId="0" animBg="1"/>
      <p:bldP spid="12" grpId="0" animBg="1"/>
      <p:bldP spid="13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Intake: Check on Operability of 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DEF5-E695-1629-5201-2DD3334F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6623999" cy="3780000"/>
          </a:xfrm>
        </p:spPr>
        <p:txBody>
          <a:bodyPr/>
          <a:lstStyle/>
          <a:p>
            <a:r>
              <a:rPr lang="en-US" dirty="0"/>
              <a:t>Fingerprint</a:t>
            </a:r>
          </a:p>
          <a:p>
            <a:r>
              <a:rPr lang="en-US" dirty="0"/>
              <a:t>Definition of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Success</a:t>
            </a:r>
          </a:p>
          <a:p>
            <a:r>
              <a:rPr lang="en-US" dirty="0"/>
              <a:t>QA-ed</a:t>
            </a:r>
          </a:p>
          <a:p>
            <a:endParaRPr lang="en-US" dirty="0"/>
          </a:p>
          <a:p>
            <a:r>
              <a:rPr lang="en-US" dirty="0"/>
              <a:t>Operability of Integration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10AB9584-2E21-B013-162E-41E7E68D6FDC}"/>
              </a:ext>
            </a:extLst>
          </p:cNvPr>
          <p:cNvGraphicFramePr>
            <a:graphicFrameLocks/>
          </p:cNvGraphicFramePr>
          <p:nvPr/>
        </p:nvGraphicFramePr>
        <p:xfrm>
          <a:off x="6069725" y="167519"/>
          <a:ext cx="2860915" cy="167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B1F131D8-74E4-090E-BB81-4B059700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66" y="898206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4A4DE-4E37-E76B-4B8F-4A6F842B8431}"/>
              </a:ext>
            </a:extLst>
          </p:cNvPr>
          <p:cNvSpPr txBox="1"/>
          <p:nvPr/>
        </p:nvSpPr>
        <p:spPr>
          <a:xfrm>
            <a:off x="6345772" y="4662883"/>
            <a:ext cx="21031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Photo by </a:t>
            </a:r>
            <a:r>
              <a:rPr lang="en-US" sz="900" i="1" dirty="0">
                <a:hlinkClick r:id="rId8"/>
              </a:rPr>
              <a:t>Priscilla Du </a:t>
            </a:r>
            <a:r>
              <a:rPr lang="en-US" sz="900" i="1" dirty="0" err="1">
                <a:hlinkClick r:id="rId8"/>
              </a:rPr>
              <a:t>Preez</a:t>
            </a:r>
            <a:r>
              <a:rPr lang="en-US" sz="900" i="1" dirty="0"/>
              <a:t> on </a:t>
            </a:r>
            <a:r>
              <a:rPr lang="en-US" sz="900" i="1" dirty="0" err="1">
                <a:hlinkClick r:id="rId9"/>
              </a:rPr>
              <a:t>Unsplash</a:t>
            </a:r>
            <a:r>
              <a:rPr lang="en-US" sz="900" i="1" dirty="0"/>
              <a:t> </a:t>
            </a:r>
            <a:endParaRPr lang="en-US" sz="800" i="1" dirty="0"/>
          </a:p>
        </p:txBody>
      </p:sp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0C50A9B-C3F0-CA87-7ABA-4C8D4E161A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970" y="1397250"/>
            <a:ext cx="2270461" cy="34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0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8A6-796D-1E31-EE14-F3E20E87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Acceptance Test – confirm that operations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6D0E-382D-F7D2-0CE8-6477FA90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realistic production runtime scenarios</a:t>
            </a:r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detection | analysis | instruction | facilities | action | result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B2D1-7429-51CB-D848-2BF8C959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7A68C-DB62-570B-8AEF-BFF70BF7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17410" name="Picture 2" descr="operational">
            <a:extLst>
              <a:ext uri="{FF2B5EF4-FFF2-40B4-BE49-F238E27FC236}">
                <a16:creationId xmlns:a16="http://schemas.microsoft.com/office/drawing/2014/main" id="{48A3E0AE-766B-1B28-8E4E-AC7B767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0" y="8755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6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80E7-907F-45C2-D4CF-EEF0E2F1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| Roll Out |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990D-39F7-49C6-3389-C2484392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761057" cy="3780000"/>
          </a:xfrm>
        </p:spPr>
        <p:txBody>
          <a:bodyPr/>
          <a:lstStyle/>
          <a:p>
            <a:r>
              <a:rPr lang="en-US" dirty="0"/>
              <a:t>Automated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Configurable </a:t>
            </a:r>
            <a:r>
              <a:rPr lang="en-US" i="1" dirty="0"/>
              <a:t>environment specific dependencies</a:t>
            </a:r>
            <a:r>
              <a:rPr lang="en-US" dirty="0"/>
              <a:t> at Application, Platform &amp; Infra</a:t>
            </a:r>
            <a:endParaRPr lang="en-US" i="1" dirty="0"/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Verifiable through post-rollout Smoke Tests</a:t>
            </a:r>
          </a:p>
          <a:p>
            <a:endParaRPr lang="en-US" dirty="0"/>
          </a:p>
          <a:p>
            <a:r>
              <a:rPr lang="en-US" dirty="0"/>
              <a:t>Activate for subset of workload: Blue/Green, Canary</a:t>
            </a:r>
          </a:p>
          <a:p>
            <a:endParaRPr lang="en-US" dirty="0"/>
          </a:p>
          <a:p>
            <a:r>
              <a:rPr lang="en-US" dirty="0"/>
              <a:t>Scenario to Rollback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999A8-440B-8EEA-469A-35343731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419E6-B1EA-5F98-04C2-B2E01271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6" name="Picture 4" descr="4 automation issues to watch in 2021 | The Enterprisers Project">
            <a:extLst>
              <a:ext uri="{FF2B5EF4-FFF2-40B4-BE49-F238E27FC236}">
                <a16:creationId xmlns:a16="http://schemas.microsoft.com/office/drawing/2014/main" id="{3324D006-9930-6A59-6676-DA77B40F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898" y="1198210"/>
            <a:ext cx="1911202" cy="1079829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9A27A93-B759-29C5-D1FB-6A519FD216CB}"/>
              </a:ext>
            </a:extLst>
          </p:cNvPr>
          <p:cNvGraphicFramePr>
            <a:graphicFrameLocks/>
          </p:cNvGraphicFramePr>
          <p:nvPr/>
        </p:nvGraphicFramePr>
        <p:xfrm>
          <a:off x="4701722" y="-758844"/>
          <a:ext cx="3836275" cy="255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1B1BDC21-2985-8646-0508-1BADC5AD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72"/>
            <a:ext cx="410267" cy="3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What is Smoke Testing? Build Verification Tests Explained With Examples">
            <a:extLst>
              <a:ext uri="{FF2B5EF4-FFF2-40B4-BE49-F238E27FC236}">
                <a16:creationId xmlns:a16="http://schemas.microsoft.com/office/drawing/2014/main" id="{29AE1902-5499-F1CE-1525-55CE5E02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69" y="2810060"/>
            <a:ext cx="1760038" cy="921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E1A17-1844-4FF8-E106-16442AC4F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580" y="4174658"/>
            <a:ext cx="670298" cy="740375"/>
          </a:xfrm>
          <a:prstGeom prst="rect">
            <a:avLst/>
          </a:prstGeom>
        </p:spPr>
      </p:pic>
      <p:pic>
        <p:nvPicPr>
          <p:cNvPr id="1026" name="Picture 2" descr="Characteristics Bird's Canaries - Various Bird Species">
            <a:extLst>
              <a:ext uri="{FF2B5EF4-FFF2-40B4-BE49-F238E27FC236}">
                <a16:creationId xmlns:a16="http://schemas.microsoft.com/office/drawing/2014/main" id="{57ED65A9-741B-AD32-DB2F-57B7CB42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455" y="3848338"/>
            <a:ext cx="819150" cy="6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751B-8BDD-4FEB-42F9-33D83310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Factory outline">
            <a:extLst>
              <a:ext uri="{FF2B5EF4-FFF2-40B4-BE49-F238E27FC236}">
                <a16:creationId xmlns:a16="http://schemas.microsoft.com/office/drawing/2014/main" id="{E1CA26A1-012A-7804-92C3-A1864FACD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613" y="1359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1B0FD-003B-7D29-259A-DA2C7392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7FDF6-9670-9AD7-60AD-9D1AEB44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9" name="Graphic 8" descr="Building outline">
            <a:extLst>
              <a:ext uri="{FF2B5EF4-FFF2-40B4-BE49-F238E27FC236}">
                <a16:creationId xmlns:a16="http://schemas.microsoft.com/office/drawing/2014/main" id="{6371D61B-2C70-FD64-BF46-B17BB1081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840" y="30420"/>
            <a:ext cx="914400" cy="914400"/>
          </a:xfrm>
          <a:prstGeom prst="rect">
            <a:avLst/>
          </a:prstGeom>
        </p:spPr>
      </p:pic>
      <p:pic>
        <p:nvPicPr>
          <p:cNvPr id="11" name="Graphic 10" descr="Building with solid fill">
            <a:extLst>
              <a:ext uri="{FF2B5EF4-FFF2-40B4-BE49-F238E27FC236}">
                <a16:creationId xmlns:a16="http://schemas.microsoft.com/office/drawing/2014/main" id="{9DAB858B-66BD-6771-B43D-3889FB9F6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180" y="382046"/>
            <a:ext cx="914400" cy="914400"/>
          </a:xfrm>
          <a:prstGeom prst="rect">
            <a:avLst/>
          </a:prstGeom>
        </p:spPr>
      </p:pic>
      <p:pic>
        <p:nvPicPr>
          <p:cNvPr id="13" name="Graphic 12" descr="City outline">
            <a:extLst>
              <a:ext uri="{FF2B5EF4-FFF2-40B4-BE49-F238E27FC236}">
                <a16:creationId xmlns:a16="http://schemas.microsoft.com/office/drawing/2014/main" id="{340B7522-5840-0298-5644-E51147677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425" y="15180"/>
            <a:ext cx="914400" cy="914400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08D59C73-4D97-DC4F-A6DE-F279B550F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9932" y="2114550"/>
            <a:ext cx="914400" cy="914400"/>
          </a:xfrm>
          <a:prstGeom prst="rect">
            <a:avLst/>
          </a:prstGeom>
        </p:spPr>
      </p:pic>
      <p:pic>
        <p:nvPicPr>
          <p:cNvPr id="17" name="Graphic 16" descr="Children outline">
            <a:extLst>
              <a:ext uri="{FF2B5EF4-FFF2-40B4-BE49-F238E27FC236}">
                <a16:creationId xmlns:a16="http://schemas.microsoft.com/office/drawing/2014/main" id="{1E280ABB-99D5-F57B-B5AF-967F92C76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17" y="2018340"/>
            <a:ext cx="914400" cy="9144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AC82832-7543-DFB2-0AD0-557A19C61B83}"/>
              </a:ext>
            </a:extLst>
          </p:cNvPr>
          <p:cNvSpPr/>
          <p:nvPr/>
        </p:nvSpPr>
        <p:spPr>
          <a:xfrm>
            <a:off x="2659380" y="13103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25A08C-B3AF-46DE-5439-CB06F805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59" y="1553520"/>
            <a:ext cx="4600805" cy="27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ite Design&amp;development Service Provider Company USA Canada">
            <a:extLst>
              <a:ext uri="{FF2B5EF4-FFF2-40B4-BE49-F238E27FC236}">
                <a16:creationId xmlns:a16="http://schemas.microsoft.com/office/drawing/2014/main" id="{F3423F3F-0A01-3447-5D1C-D6F2DBC9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9208" y="1342746"/>
            <a:ext cx="2249202" cy="126517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8EC2A3-2F9A-6579-1E9F-9E6FFACA559D}"/>
              </a:ext>
            </a:extLst>
          </p:cNvPr>
          <p:cNvSpPr/>
          <p:nvPr/>
        </p:nvSpPr>
        <p:spPr>
          <a:xfrm>
            <a:off x="6271260" y="14353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19695-770D-4693-B789-DA97B372C140}"/>
              </a:ext>
            </a:extLst>
          </p:cNvPr>
          <p:cNvCxnSpPr/>
          <p:nvPr/>
        </p:nvCxnSpPr>
        <p:spPr>
          <a:xfrm flipH="1">
            <a:off x="6080760" y="8315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82671A-08D4-C5B2-1B06-2EA46FB57C8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787386" y="8921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B80B-56A3-1150-C577-2540CA96F51A}"/>
              </a:ext>
            </a:extLst>
          </p:cNvPr>
          <p:cNvCxnSpPr>
            <a:cxnSpLocks/>
          </p:cNvCxnSpPr>
          <p:nvPr/>
        </p:nvCxnSpPr>
        <p:spPr>
          <a:xfrm flipH="1">
            <a:off x="5396326" y="7595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Our New Website is Now Responsive | Roctest">
            <a:extLst>
              <a:ext uri="{FF2B5EF4-FFF2-40B4-BE49-F238E27FC236}">
                <a16:creationId xmlns:a16="http://schemas.microsoft.com/office/drawing/2014/main" id="{35E8DD5A-181E-D7C5-847C-A780A894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6" y="1393437"/>
            <a:ext cx="2262531" cy="1743720"/>
          </a:xfrm>
          <a:prstGeom prst="rect">
            <a:avLst/>
          </a:prstGeom>
          <a:noFill/>
          <a:scene3d>
            <a:camera prst="isometricOffAxis2Left">
              <a:rot lat="21262060" lon="17500151" rev="2086740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904F64-9B6D-4FD7-E045-80A3BD113179}"/>
              </a:ext>
            </a:extLst>
          </p:cNvPr>
          <p:cNvCxnSpPr>
            <a:cxnSpLocks/>
          </p:cNvCxnSpPr>
          <p:nvPr/>
        </p:nvCxnSpPr>
        <p:spPr>
          <a:xfrm>
            <a:off x="2005025" y="8392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9EBCEC2-2653-1F0E-A7C8-B8FC0FE41DE3}"/>
              </a:ext>
            </a:extLst>
          </p:cNvPr>
          <p:cNvSpPr/>
          <p:nvPr/>
        </p:nvSpPr>
        <p:spPr>
          <a:xfrm>
            <a:off x="1478280" y="12268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3730360"/>
            <a:ext cx="7314499" cy="246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Saturday Midnight</a:t>
            </a:r>
          </a:p>
          <a:p>
            <a:r>
              <a:rPr lang="en-US" sz="1400" dirty="0"/>
              <a:t>The loss of service was experienced on Monday morning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43BE75-A03F-903A-EDAE-D3122A63E120}"/>
              </a:ext>
            </a:extLst>
          </p:cNvPr>
          <p:cNvSpPr/>
          <p:nvPr/>
        </p:nvSpPr>
        <p:spPr>
          <a:xfrm>
            <a:off x="3430681" y="1190839"/>
            <a:ext cx="2122083" cy="580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Catalog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21BFDD-205A-5887-E3C7-50E7EA280BA4}"/>
              </a:ext>
            </a:extLst>
          </p:cNvPr>
          <p:cNvSpPr/>
          <p:nvPr/>
        </p:nvSpPr>
        <p:spPr>
          <a:xfrm>
            <a:off x="2659380" y="7769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58701D-CA82-B3DF-09A5-0DE6CC844BE2}"/>
              </a:ext>
            </a:extLst>
          </p:cNvPr>
          <p:cNvSpPr/>
          <p:nvPr/>
        </p:nvSpPr>
        <p:spPr>
          <a:xfrm>
            <a:off x="6271260" y="9019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DA9C6-DD1A-58E2-D7AF-6A4AB78762B5}"/>
              </a:ext>
            </a:extLst>
          </p:cNvPr>
          <p:cNvCxnSpPr/>
          <p:nvPr/>
        </p:nvCxnSpPr>
        <p:spPr>
          <a:xfrm flipH="1">
            <a:off x="6080760" y="2981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7FF871-187F-162C-4D5E-281A3C0F63A3}"/>
              </a:ext>
            </a:extLst>
          </p:cNvPr>
          <p:cNvCxnSpPr>
            <a:cxnSpLocks/>
          </p:cNvCxnSpPr>
          <p:nvPr/>
        </p:nvCxnSpPr>
        <p:spPr>
          <a:xfrm flipH="1">
            <a:off x="5787386" y="3587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8DBEB-CA7A-4B4E-CC17-1F33BADEDBB3}"/>
              </a:ext>
            </a:extLst>
          </p:cNvPr>
          <p:cNvCxnSpPr>
            <a:cxnSpLocks/>
          </p:cNvCxnSpPr>
          <p:nvPr/>
        </p:nvCxnSpPr>
        <p:spPr>
          <a:xfrm flipH="1">
            <a:off x="5396326" y="2261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985D6-D0CC-4200-F990-4D262D91EED5}"/>
              </a:ext>
            </a:extLst>
          </p:cNvPr>
          <p:cNvCxnSpPr>
            <a:cxnSpLocks/>
          </p:cNvCxnSpPr>
          <p:nvPr/>
        </p:nvCxnSpPr>
        <p:spPr>
          <a:xfrm>
            <a:off x="2005025" y="3058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5F8B09-6E63-7EBD-5F89-96D88052BE52}"/>
              </a:ext>
            </a:extLst>
          </p:cNvPr>
          <p:cNvSpPr/>
          <p:nvPr/>
        </p:nvSpPr>
        <p:spPr>
          <a:xfrm>
            <a:off x="1478280" y="6934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B9E5E3-BBD0-F818-26B8-2FEAF9DD6E69}"/>
              </a:ext>
            </a:extLst>
          </p:cNvPr>
          <p:cNvSpPr/>
          <p:nvPr/>
        </p:nvSpPr>
        <p:spPr>
          <a:xfrm>
            <a:off x="6873240" y="1545294"/>
            <a:ext cx="2122083" cy="58009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4FE7D6D-D7BF-03D5-FBA8-AC3BC4960FF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5552764" y="1480888"/>
            <a:ext cx="1320476" cy="35445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8200EA-6B01-B779-EFD0-77547BA23966}"/>
              </a:ext>
            </a:extLst>
          </p:cNvPr>
          <p:cNvSpPr/>
          <p:nvPr/>
        </p:nvSpPr>
        <p:spPr>
          <a:xfrm>
            <a:off x="6873240" y="2259420"/>
            <a:ext cx="2122083" cy="58009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8E839-372F-4566-A4C5-53D48FBCB67E}"/>
              </a:ext>
            </a:extLst>
          </p:cNvPr>
          <p:cNvSpPr txBox="1"/>
          <p:nvPr/>
        </p:nvSpPr>
        <p:spPr>
          <a:xfrm>
            <a:off x="6722374" y="1880339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1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EC2A-71FA-59F5-436A-24774F22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Smoke Test: Health Checks &amp; In-Production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5631-EDB7-DD19-DF09-C0BFCEDE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Periodically check availability of owned and called endpoints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In Production Testing: </a:t>
            </a:r>
            <a:r>
              <a:rPr lang="en-US" i="1" dirty="0"/>
              <a:t>dummy business objects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“business side-effect free” but otherwise very real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77AC-829D-DCE8-4D9C-CAFEBBF6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3BCB-AA43-9C02-1DD3-FB38B152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7170" name="Picture 2" descr="Financial Healthcheck - Scott Vevers Chartered Accountants">
            <a:extLst>
              <a:ext uri="{FF2B5EF4-FFF2-40B4-BE49-F238E27FC236}">
                <a16:creationId xmlns:a16="http://schemas.microsoft.com/office/drawing/2014/main" id="{EEEAA599-1907-2D74-9B8C-85F38A184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792000"/>
            <a:ext cx="1510665" cy="10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2FF3E2-6319-D641-2C0C-7D3753F16CB3}"/>
              </a:ext>
            </a:extLst>
          </p:cNvPr>
          <p:cNvSpPr/>
          <p:nvPr/>
        </p:nvSpPr>
        <p:spPr>
          <a:xfrm>
            <a:off x="7241945" y="2111900"/>
            <a:ext cx="1182052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51181F-453C-01E1-E56D-1CB2E612E9EF}"/>
              </a:ext>
            </a:extLst>
          </p:cNvPr>
          <p:cNvSpPr/>
          <p:nvPr/>
        </p:nvSpPr>
        <p:spPr>
          <a:xfrm>
            <a:off x="7480435" y="2552039"/>
            <a:ext cx="571497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A8EC1-8553-A67F-F28B-FC4157668F6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99760" y="2674877"/>
            <a:ext cx="1780675" cy="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0FAEDF3-9D5E-BF92-3AFC-2D79225BDB44}"/>
              </a:ext>
            </a:extLst>
          </p:cNvPr>
          <p:cNvSpPr/>
          <p:nvPr/>
        </p:nvSpPr>
        <p:spPr>
          <a:xfrm>
            <a:off x="5044440" y="2111900"/>
            <a:ext cx="1609000" cy="394749"/>
          </a:xfrm>
          <a:prstGeom prst="wedgeRectCallout">
            <a:avLst>
              <a:gd name="adj1" fmla="val 33948"/>
              <a:gd name="adj2" fmla="val 1011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No side effect – test all the way accessibility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871D2-8217-83F6-EC0C-4BE2279AEC21}"/>
              </a:ext>
            </a:extLst>
          </p:cNvPr>
          <p:cNvSpPr/>
          <p:nvPr/>
        </p:nvSpPr>
        <p:spPr>
          <a:xfrm>
            <a:off x="6254290" y="3829495"/>
            <a:ext cx="1312370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CA7CA8-0BAB-56EF-24A4-5F1D16B6E5FB}"/>
              </a:ext>
            </a:extLst>
          </p:cNvPr>
          <p:cNvSpPr/>
          <p:nvPr/>
        </p:nvSpPr>
        <p:spPr>
          <a:xfrm>
            <a:off x="6516419" y="4238081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create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6365DD-ECF9-77F8-C108-33AA8861A9DB}"/>
              </a:ext>
            </a:extLst>
          </p:cNvPr>
          <p:cNvCxnSpPr>
            <a:cxnSpLocks/>
          </p:cNvCxnSpPr>
          <p:nvPr/>
        </p:nvCxnSpPr>
        <p:spPr>
          <a:xfrm>
            <a:off x="4369795" y="4321251"/>
            <a:ext cx="2160070" cy="1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Cylinder 17">
            <a:extLst>
              <a:ext uri="{FF2B5EF4-FFF2-40B4-BE49-F238E27FC236}">
                <a16:creationId xmlns:a16="http://schemas.microsoft.com/office/drawing/2014/main" id="{4F1AD122-7B56-E784-38D5-2D93B3AE2546}"/>
              </a:ext>
            </a:extLst>
          </p:cNvPr>
          <p:cNvSpPr/>
          <p:nvPr/>
        </p:nvSpPr>
        <p:spPr>
          <a:xfrm>
            <a:off x="7631429" y="4430921"/>
            <a:ext cx="697006" cy="502883"/>
          </a:xfrm>
          <a:prstGeom prst="can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35C4DF-7D46-8C21-0781-FC385EAE9E0A}"/>
              </a:ext>
            </a:extLst>
          </p:cNvPr>
          <p:cNvSpPr/>
          <p:nvPr/>
        </p:nvSpPr>
        <p:spPr>
          <a:xfrm>
            <a:off x="7719060" y="3383921"/>
            <a:ext cx="1312370" cy="75601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C49D8D-C64E-E585-47A0-7EC8DA7D4595}"/>
              </a:ext>
            </a:extLst>
          </p:cNvPr>
          <p:cNvSpPr/>
          <p:nvPr/>
        </p:nvSpPr>
        <p:spPr>
          <a:xfrm>
            <a:off x="7981189" y="3792507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validate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542B3E-61A6-819A-8944-34B94FED2D5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41945" y="3915345"/>
            <a:ext cx="739244" cy="33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CCAB74-2B05-D728-2C3B-C3DBABC914E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344002" y="4360919"/>
            <a:ext cx="287427" cy="12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01467891-399A-B89F-C88F-9FBA79D49264}"/>
              </a:ext>
            </a:extLst>
          </p:cNvPr>
          <p:cNvSpPr/>
          <p:nvPr/>
        </p:nvSpPr>
        <p:spPr>
          <a:xfrm>
            <a:off x="2346960" y="4518625"/>
            <a:ext cx="2827335" cy="394749"/>
          </a:xfrm>
          <a:prstGeom prst="wedgeRectCallout">
            <a:avLst>
              <a:gd name="adj1" fmla="val 41313"/>
              <a:gd name="adj2" fmla="val -9771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Process business objects that are known to be dummies – not sent to external systems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50CC90CD-9754-1726-30B8-801CB50F7E2E}"/>
              </a:ext>
            </a:extLst>
          </p:cNvPr>
          <p:cNvSpPr/>
          <p:nvPr/>
        </p:nvSpPr>
        <p:spPr>
          <a:xfrm>
            <a:off x="5174295" y="4238081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3BBF243-E8B1-2E4C-D92B-E2FA089AD432}"/>
              </a:ext>
            </a:extLst>
          </p:cNvPr>
          <p:cNvSpPr/>
          <p:nvPr/>
        </p:nvSpPr>
        <p:spPr>
          <a:xfrm>
            <a:off x="7810640" y="4682362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630C8DB4-7F96-E794-455A-3823F6EB92CA}"/>
              </a:ext>
            </a:extLst>
          </p:cNvPr>
          <p:cNvSpPr/>
          <p:nvPr/>
        </p:nvSpPr>
        <p:spPr>
          <a:xfrm>
            <a:off x="7594086" y="3969910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8969AB-0424-F9F6-C17E-669574F03913}"/>
              </a:ext>
            </a:extLst>
          </p:cNvPr>
          <p:cNvSpPr/>
          <p:nvPr/>
        </p:nvSpPr>
        <p:spPr>
          <a:xfrm>
            <a:off x="7387065" y="4331627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0860-CC2D-E4FF-450D-1D18391B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&amp; Emit - Observe – Interpret - 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06A07-87F3-CE7D-AEC7-584D7F67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9352-E49E-D3C7-3DA7-6166A55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69FFB-C90C-FA3F-08CE-5D682E050B43}"/>
              </a:ext>
            </a:extLst>
          </p:cNvPr>
          <p:cNvSpPr/>
          <p:nvPr/>
        </p:nvSpPr>
        <p:spPr>
          <a:xfrm>
            <a:off x="944880" y="214122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8DE8C7-E75C-A89F-8FEE-E8577FEDA180}"/>
              </a:ext>
            </a:extLst>
          </p:cNvPr>
          <p:cNvSpPr/>
          <p:nvPr/>
        </p:nvSpPr>
        <p:spPr>
          <a:xfrm>
            <a:off x="1546860" y="229362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6EF14-020A-D1EB-5CDF-C7E627CEEDDC}"/>
              </a:ext>
            </a:extLst>
          </p:cNvPr>
          <p:cNvSpPr/>
          <p:nvPr/>
        </p:nvSpPr>
        <p:spPr>
          <a:xfrm>
            <a:off x="891540" y="2820660"/>
            <a:ext cx="1502818" cy="4114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&amp; Infra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A1548E-BAAB-AD4A-CC82-1A4AD012DC6A}"/>
              </a:ext>
            </a:extLst>
          </p:cNvPr>
          <p:cNvSpPr/>
          <p:nvPr/>
        </p:nvSpPr>
        <p:spPr>
          <a:xfrm>
            <a:off x="2484120" y="2532660"/>
            <a:ext cx="899160" cy="500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telemetry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87B615-C99C-2E85-B583-96F7D5A195E9}"/>
              </a:ext>
            </a:extLst>
          </p:cNvPr>
          <p:cNvSpPr/>
          <p:nvPr/>
        </p:nvSpPr>
        <p:spPr>
          <a:xfrm>
            <a:off x="3524337" y="2399520"/>
            <a:ext cx="807720" cy="3055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D341363-2AE6-AD23-885A-FC6DCCEC1185}"/>
              </a:ext>
            </a:extLst>
          </p:cNvPr>
          <p:cNvSpPr/>
          <p:nvPr/>
        </p:nvSpPr>
        <p:spPr>
          <a:xfrm>
            <a:off x="3524337" y="2799990"/>
            <a:ext cx="822960" cy="41148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64A88CF-588E-C4D7-84CC-AEBF8F295097}"/>
              </a:ext>
            </a:extLst>
          </p:cNvPr>
          <p:cNvSpPr/>
          <p:nvPr/>
        </p:nvSpPr>
        <p:spPr>
          <a:xfrm>
            <a:off x="4473113" y="2438400"/>
            <a:ext cx="962339" cy="7391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process</a:t>
            </a:r>
          </a:p>
          <a:p>
            <a:pPr algn="ctr"/>
            <a:r>
              <a:rPr lang="en-US" sz="1000" dirty="0"/>
              <a:t>&amp; interpret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9ED086-3425-E39D-C539-31D8F23DD85F}"/>
              </a:ext>
            </a:extLst>
          </p:cNvPr>
          <p:cNvSpPr/>
          <p:nvPr/>
        </p:nvSpPr>
        <p:spPr>
          <a:xfrm>
            <a:off x="5454416" y="250416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Alert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AAB3BB-C1A6-39BC-30E0-A3122B98D01E}"/>
              </a:ext>
            </a:extLst>
          </p:cNvPr>
          <p:cNvSpPr/>
          <p:nvPr/>
        </p:nvSpPr>
        <p:spPr>
          <a:xfrm>
            <a:off x="5454416" y="280254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5028E0-AF44-8A1E-B987-EF8373719ED3}"/>
              </a:ext>
            </a:extLst>
          </p:cNvPr>
          <p:cNvSpPr/>
          <p:nvPr/>
        </p:nvSpPr>
        <p:spPr>
          <a:xfrm>
            <a:off x="5454416" y="218454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Visualize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EB595-F4A6-6211-4C74-8C444B545229}"/>
              </a:ext>
            </a:extLst>
          </p:cNvPr>
          <p:cNvSpPr/>
          <p:nvPr/>
        </p:nvSpPr>
        <p:spPr>
          <a:xfrm>
            <a:off x="5454416" y="311340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Analyze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FDF2E6-8786-0CE2-DC6C-AB1708B307DA}"/>
              </a:ext>
            </a:extLst>
          </p:cNvPr>
          <p:cNvSpPr/>
          <p:nvPr/>
        </p:nvSpPr>
        <p:spPr>
          <a:xfrm>
            <a:off x="6685981" y="2499360"/>
            <a:ext cx="807720" cy="3055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07279E-6074-7752-37DD-3F9EA02CDE4A}"/>
              </a:ext>
            </a:extLst>
          </p:cNvPr>
          <p:cNvSpPr/>
          <p:nvPr/>
        </p:nvSpPr>
        <p:spPr>
          <a:xfrm>
            <a:off x="6262136" y="2552700"/>
            <a:ext cx="423845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438823-020E-85DE-F259-469E8AFD5845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6262136" y="2305440"/>
            <a:ext cx="550144" cy="16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50CCF1-78F8-72CA-A706-D7BCA2513FF4}"/>
              </a:ext>
            </a:extLst>
          </p:cNvPr>
          <p:cNvCxnSpPr>
            <a:cxnSpLocks/>
          </p:cNvCxnSpPr>
          <p:nvPr/>
        </p:nvCxnSpPr>
        <p:spPr>
          <a:xfrm flipH="1">
            <a:off x="6262136" y="2823780"/>
            <a:ext cx="550144" cy="41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98835B-3DA4-F625-4D04-EE8BE9D1D73A}"/>
              </a:ext>
            </a:extLst>
          </p:cNvPr>
          <p:cNvSpPr/>
          <p:nvPr/>
        </p:nvSpPr>
        <p:spPr>
          <a:xfrm>
            <a:off x="2514600" y="1817451"/>
            <a:ext cx="5769274" cy="900547"/>
          </a:xfrm>
          <a:custGeom>
            <a:avLst/>
            <a:gdLst>
              <a:gd name="connsiteX0" fmla="*/ 4998720 w 5769274"/>
              <a:gd name="connsiteY0" fmla="*/ 857169 h 900547"/>
              <a:gd name="connsiteX1" fmla="*/ 5699760 w 5769274"/>
              <a:gd name="connsiteY1" fmla="*/ 803829 h 900547"/>
              <a:gd name="connsiteX2" fmla="*/ 3489960 w 5769274"/>
              <a:gd name="connsiteY2" fmla="*/ 3729 h 900547"/>
              <a:gd name="connsiteX3" fmla="*/ 0 w 5769274"/>
              <a:gd name="connsiteY3" fmla="*/ 559989 h 90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9274" h="900547">
                <a:moveTo>
                  <a:pt x="4998720" y="857169"/>
                </a:moveTo>
                <a:cubicBezTo>
                  <a:pt x="5474970" y="901619"/>
                  <a:pt x="5951220" y="946069"/>
                  <a:pt x="5699760" y="803829"/>
                </a:cubicBezTo>
                <a:cubicBezTo>
                  <a:pt x="5448300" y="661589"/>
                  <a:pt x="4439920" y="44369"/>
                  <a:pt x="3489960" y="3729"/>
                </a:cubicBezTo>
                <a:cubicBezTo>
                  <a:pt x="2540000" y="-36911"/>
                  <a:pt x="1270000" y="261539"/>
                  <a:pt x="0" y="55998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IOps and why IT should care | App Developer Magazine">
            <a:extLst>
              <a:ext uri="{FF2B5EF4-FFF2-40B4-BE49-F238E27FC236}">
                <a16:creationId xmlns:a16="http://schemas.microsoft.com/office/drawing/2014/main" id="{B3288BE9-1441-261A-56A5-EF95FEC7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395" y="3639958"/>
            <a:ext cx="1448957" cy="1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7738B-9396-C367-CFCB-45D037F256A3}"/>
              </a:ext>
            </a:extLst>
          </p:cNvPr>
          <p:cNvSpPr txBox="1"/>
          <p:nvPr/>
        </p:nvSpPr>
        <p:spPr>
          <a:xfrm>
            <a:off x="8518616" y="3439903"/>
            <a:ext cx="4632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AIOps</a:t>
            </a:r>
          </a:p>
        </p:txBody>
      </p:sp>
    </p:spTree>
    <p:extLst>
      <p:ext uri="{BB962C8B-B14F-4D97-AF65-F5344CB8AC3E}">
        <p14:creationId xmlns:p14="http://schemas.microsoft.com/office/powerpoint/2010/main" val="5919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1EC7-8AE1-E6F6-014A-67B0E78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– M(E)LT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F836-1EC4-57C8-B1DB-C559D143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76297" cy="3780000"/>
          </a:xfrm>
        </p:spPr>
        <p:txBody>
          <a:bodyPr/>
          <a:lstStyle/>
          <a:p>
            <a:r>
              <a:rPr lang="en-US" dirty="0"/>
              <a:t>The need to know</a:t>
            </a:r>
          </a:p>
          <a:p>
            <a:pPr lvl="1"/>
            <a:r>
              <a:rPr lang="en-US" dirty="0"/>
              <a:t>what happens</a:t>
            </a:r>
          </a:p>
          <a:p>
            <a:pPr lvl="1"/>
            <a:r>
              <a:rPr lang="en-US" dirty="0"/>
              <a:t>what is the status</a:t>
            </a:r>
          </a:p>
          <a:p>
            <a:pPr lvl="1"/>
            <a:endParaRPr lang="en-US" dirty="0"/>
          </a:p>
          <a:p>
            <a:r>
              <a:rPr lang="en-US" dirty="0"/>
              <a:t>Dimensions</a:t>
            </a:r>
          </a:p>
          <a:p>
            <a:pPr lvl="1"/>
            <a:r>
              <a:rPr lang="en-US" dirty="0"/>
              <a:t>real time and after-the-fact </a:t>
            </a:r>
          </a:p>
          <a:p>
            <a:pPr lvl="1"/>
            <a:r>
              <a:rPr lang="en-US" dirty="0"/>
              <a:t>fine grained and coarse grained</a:t>
            </a:r>
          </a:p>
          <a:p>
            <a:pPr lvl="1"/>
            <a:r>
              <a:rPr lang="en-US" dirty="0"/>
              <a:t>business &amp; functional, security, cost, CO2 and technical </a:t>
            </a:r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Types of Telemetry: MELT</a:t>
            </a:r>
          </a:p>
          <a:p>
            <a:pPr lvl="1"/>
            <a:r>
              <a:rPr lang="en-US" sz="1100" dirty="0"/>
              <a:t>Events, Profiles &amp; Exceptions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82A1C-164B-A64C-CA5D-953EBBCF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B9041-51BD-BE55-0192-943E31CE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042C899-5B6E-EF4E-8A21-32CA3783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46D4D9C-2BF8-F54D-7928-167A6FE94C6F}"/>
              </a:ext>
            </a:extLst>
          </p:cNvPr>
          <p:cNvSpPr/>
          <p:nvPr/>
        </p:nvSpPr>
        <p:spPr>
          <a:xfrm>
            <a:off x="6957060" y="94839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 universe of 10 dimensions">
            <a:extLst>
              <a:ext uri="{FF2B5EF4-FFF2-40B4-BE49-F238E27FC236}">
                <a16:creationId xmlns:a16="http://schemas.microsoft.com/office/drawing/2014/main" id="{873FF48F-B5ED-6738-3CCF-0B1641FF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805940"/>
            <a:ext cx="57912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FF75A-10F9-9610-2C43-5B0B383F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510" y="3322321"/>
            <a:ext cx="2663221" cy="1637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05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69AD5B-83B3-55B9-9AD8-D8494214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36890-0633-C706-1626-CEF773AD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years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835AE-9478-14E5-AC95-FAFA5E90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AB54F-68B3-EB85-CBD1-F9F67DD1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</a:t>
            </a:fld>
            <a:endParaRPr lang="nl-NL" noProof="0"/>
          </a:p>
        </p:txBody>
      </p:sp>
      <p:pic>
        <p:nvPicPr>
          <p:cNvPr id="7170" name="Picture 2" descr="25 years anniversary Archives - Partnership Design">
            <a:extLst>
              <a:ext uri="{FF2B5EF4-FFF2-40B4-BE49-F238E27FC236}">
                <a16:creationId xmlns:a16="http://schemas.microsoft.com/office/drawing/2014/main" id="{EF6E99DF-3475-8EE3-E1A9-FE8E0955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29" y="-137160"/>
            <a:ext cx="11631249" cy="54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8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333D-EE2F-9CEE-DE4C-680DE7E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Invisible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0C08-F98B-A086-47D3-32A882AE5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9CA3C-CB37-F868-AC82-E55E7FE9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D1334-47DD-0B71-634B-E6816F96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1026" name="Picture 2" descr="Mapping Antwerp's Last 'Invisible Route' - Atlas Obscura">
            <a:extLst>
              <a:ext uri="{FF2B5EF4-FFF2-40B4-BE49-F238E27FC236}">
                <a16:creationId xmlns:a16="http://schemas.microsoft.com/office/drawing/2014/main" id="{923E7527-E0D6-3710-5F10-985A25B8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" y="762180"/>
            <a:ext cx="6301740" cy="41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029-5BAA-17DF-FF3E-B316A1E9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– end-to-end, cross hop visibility </a:t>
            </a:r>
            <a:br>
              <a:rPr lang="en-US" dirty="0"/>
            </a:br>
            <a:r>
              <a:rPr lang="en-US" dirty="0"/>
              <a:t>per request | transaction | process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72B7-6AE1-9504-27F3-7DE61492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04" y="936000"/>
            <a:ext cx="6547796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F9A-30C5-57C8-4733-A6047469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AD6C8-B72E-A331-61AC-477E2E45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C7B90-E99E-27B1-7654-688F8915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11" y="936000"/>
            <a:ext cx="6623999" cy="3835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5667FC-5130-3BB4-0463-301AA551C8C3}"/>
              </a:ext>
            </a:extLst>
          </p:cNvPr>
          <p:cNvSpPr/>
          <p:nvPr/>
        </p:nvSpPr>
        <p:spPr>
          <a:xfrm>
            <a:off x="8185354" y="906909"/>
            <a:ext cx="92964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FFF17A-9017-C9A9-1FF2-BEB464E5478F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6892460" y="2166711"/>
            <a:ext cx="531378" cy="37169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A6D71-A23F-591D-FF4F-6A45C7D2C212}"/>
              </a:ext>
            </a:extLst>
          </p:cNvPr>
          <p:cNvSpPr/>
          <p:nvPr/>
        </p:nvSpPr>
        <p:spPr>
          <a:xfrm>
            <a:off x="6149340" y="341856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3647E-693E-BDA7-71B5-F9B6331549A5}"/>
              </a:ext>
            </a:extLst>
          </p:cNvPr>
          <p:cNvSpPr txBox="1"/>
          <p:nvPr/>
        </p:nvSpPr>
        <p:spPr>
          <a:xfrm>
            <a:off x="6212412" y="3444720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54D77B-6B0F-5A49-5625-9D9EE36BDBBC}"/>
              </a:ext>
            </a:extLst>
          </p:cNvPr>
          <p:cNvSpPr/>
          <p:nvPr/>
        </p:nvSpPr>
        <p:spPr>
          <a:xfrm>
            <a:off x="5995988" y="3668940"/>
            <a:ext cx="1113472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CDC2F-E614-2A89-C6A7-9674E88C8CDB}"/>
              </a:ext>
            </a:extLst>
          </p:cNvPr>
          <p:cNvSpPr txBox="1"/>
          <p:nvPr/>
        </p:nvSpPr>
        <p:spPr>
          <a:xfrm>
            <a:off x="6027623" y="3688615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DF727A-2617-EC0B-1E11-BF254BA2A84F}"/>
              </a:ext>
            </a:extLst>
          </p:cNvPr>
          <p:cNvCxnSpPr/>
          <p:nvPr/>
        </p:nvCxnSpPr>
        <p:spPr>
          <a:xfrm>
            <a:off x="6301740" y="3333275"/>
            <a:ext cx="0" cy="995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B58A5E-0D21-5716-785F-002F000B88C1}"/>
              </a:ext>
            </a:extLst>
          </p:cNvPr>
          <p:cNvCxnSpPr>
            <a:cxnSpLocks/>
          </p:cNvCxnSpPr>
          <p:nvPr/>
        </p:nvCxnSpPr>
        <p:spPr>
          <a:xfrm>
            <a:off x="6027623" y="3355181"/>
            <a:ext cx="0" cy="31375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3CB4F972-D5F9-EA7C-F23C-AB27B687B2BB}"/>
              </a:ext>
            </a:extLst>
          </p:cNvPr>
          <p:cNvSpPr/>
          <p:nvPr/>
        </p:nvSpPr>
        <p:spPr>
          <a:xfrm>
            <a:off x="5886450" y="4396047"/>
            <a:ext cx="1739900" cy="436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673B8B-E351-BC2B-12EE-F72D85927E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1951" y="4078538"/>
            <a:ext cx="552626" cy="82390"/>
          </a:xfrm>
          <a:prstGeom prst="bentConnector3">
            <a:avLst>
              <a:gd name="adj1" fmla="val 17683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B85CC874-F209-879F-45A9-630EEF009FB9}"/>
              </a:ext>
            </a:extLst>
          </p:cNvPr>
          <p:cNvSpPr/>
          <p:nvPr/>
        </p:nvSpPr>
        <p:spPr>
          <a:xfrm>
            <a:off x="1531172" y="1007996"/>
            <a:ext cx="1263864" cy="729366"/>
          </a:xfrm>
          <a:prstGeom prst="wedgeRectCallout">
            <a:avLst>
              <a:gd name="adj1" fmla="val -74368"/>
              <a:gd name="adj2" fmla="val 7598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 id, resource, begin &amp; end timestamp, context, status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AC58C8-2F1C-C6ED-CE93-3D775C14BA22}"/>
              </a:ext>
            </a:extLst>
          </p:cNvPr>
          <p:cNvSpPr/>
          <p:nvPr/>
        </p:nvSpPr>
        <p:spPr>
          <a:xfrm>
            <a:off x="194789" y="780270"/>
            <a:ext cx="1213634" cy="14066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00C9D-7B33-4C17-5F17-EFEE8009D952}"/>
              </a:ext>
            </a:extLst>
          </p:cNvPr>
          <p:cNvSpPr/>
          <p:nvPr/>
        </p:nvSpPr>
        <p:spPr>
          <a:xfrm>
            <a:off x="330677" y="188205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5696C-CACB-F3E0-2ED9-366C8DF5E02B}"/>
              </a:ext>
            </a:extLst>
          </p:cNvPr>
          <p:cNvSpPr txBox="1"/>
          <p:nvPr/>
        </p:nvSpPr>
        <p:spPr>
          <a:xfrm>
            <a:off x="403091" y="1882050"/>
            <a:ext cx="6732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Parent Span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D9009A-A9A6-AFFC-4A74-6CA8EC0A57DC}"/>
              </a:ext>
            </a:extLst>
          </p:cNvPr>
          <p:cNvSpPr/>
          <p:nvPr/>
        </p:nvSpPr>
        <p:spPr>
          <a:xfrm>
            <a:off x="328077" y="1327614"/>
            <a:ext cx="937260" cy="2404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D4722-746B-4714-6828-C6A14D4D7056}"/>
              </a:ext>
            </a:extLst>
          </p:cNvPr>
          <p:cNvCxnSpPr>
            <a:cxnSpLocks/>
          </p:cNvCxnSpPr>
          <p:nvPr/>
        </p:nvCxnSpPr>
        <p:spPr>
          <a:xfrm>
            <a:off x="537013" y="1531620"/>
            <a:ext cx="0" cy="3657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D9ECAD-D676-70FC-2D51-489507F55149}"/>
              </a:ext>
            </a:extLst>
          </p:cNvPr>
          <p:cNvSpPr txBox="1"/>
          <p:nvPr/>
        </p:nvSpPr>
        <p:spPr>
          <a:xfrm>
            <a:off x="2514600" y="2231990"/>
            <a:ext cx="602729" cy="138499"/>
          </a:xfrm>
          <a:prstGeom prst="rect">
            <a:avLst/>
          </a:prstGeom>
          <a:solidFill>
            <a:srgbClr val="FEFAE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E3E146A-2ECA-F6B5-3E3F-6DEBEDCADBB9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 rot="16200000" flipH="1">
            <a:off x="571172" y="2296095"/>
            <a:ext cx="763860" cy="284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52BCF84-FDED-4F94-2D64-31AA0A61F71D}"/>
              </a:ext>
            </a:extLst>
          </p:cNvPr>
          <p:cNvSpPr/>
          <p:nvPr/>
        </p:nvSpPr>
        <p:spPr>
          <a:xfrm>
            <a:off x="659762" y="2820390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3A4F68-4E62-A7F7-77AA-54599974FEED}"/>
              </a:ext>
            </a:extLst>
          </p:cNvPr>
          <p:cNvCxnSpPr>
            <a:stCxn id="8" idx="3"/>
          </p:cNvCxnSpPr>
          <p:nvPr/>
        </p:nvCxnSpPr>
        <p:spPr>
          <a:xfrm flipV="1">
            <a:off x="1531172" y="2263140"/>
            <a:ext cx="906521" cy="856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733C6-3830-E9EF-27EB-8A4DEFDF0EFE}"/>
              </a:ext>
            </a:extLst>
          </p:cNvPr>
          <p:cNvSpPr/>
          <p:nvPr/>
        </p:nvSpPr>
        <p:spPr>
          <a:xfrm>
            <a:off x="7343999" y="1787786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2D26C2D-406C-83BF-362C-8FF0C28E64F3}"/>
              </a:ext>
            </a:extLst>
          </p:cNvPr>
          <p:cNvCxnSpPr>
            <a:stCxn id="16" idx="3"/>
            <a:endCxn id="6" idx="2"/>
          </p:cNvCxnSpPr>
          <p:nvPr/>
        </p:nvCxnSpPr>
        <p:spPr>
          <a:xfrm flipV="1">
            <a:off x="8215409" y="1638429"/>
            <a:ext cx="434765" cy="44844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42F0B2-C3A4-6C70-BB1E-D599B17CEB74}"/>
              </a:ext>
            </a:extLst>
          </p:cNvPr>
          <p:cNvSpPr txBox="1"/>
          <p:nvPr/>
        </p:nvSpPr>
        <p:spPr>
          <a:xfrm>
            <a:off x="4685636" y="3253899"/>
            <a:ext cx="666849" cy="123111"/>
          </a:xfrm>
          <a:prstGeom prst="rect">
            <a:avLst/>
          </a:prstGeom>
          <a:solidFill>
            <a:srgbClr val="FFAB8F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636FC-6121-512D-5742-6266D520A16F}"/>
              </a:ext>
            </a:extLst>
          </p:cNvPr>
          <p:cNvSpPr txBox="1"/>
          <p:nvPr/>
        </p:nvSpPr>
        <p:spPr>
          <a:xfrm>
            <a:off x="6634202" y="1958993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2AB70-98E0-837B-C43D-03311145FC8A}"/>
              </a:ext>
            </a:extLst>
          </p:cNvPr>
          <p:cNvSpPr txBox="1"/>
          <p:nvPr/>
        </p:nvSpPr>
        <p:spPr>
          <a:xfrm rot="16200000">
            <a:off x="1589452" y="2710329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A9662-3C28-898F-9F81-D915AE29D403}"/>
              </a:ext>
            </a:extLst>
          </p:cNvPr>
          <p:cNvSpPr txBox="1"/>
          <p:nvPr/>
        </p:nvSpPr>
        <p:spPr>
          <a:xfrm>
            <a:off x="423485" y="2432085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</p:spTree>
    <p:extLst>
      <p:ext uri="{BB962C8B-B14F-4D97-AF65-F5344CB8AC3E}">
        <p14:creationId xmlns:p14="http://schemas.microsoft.com/office/powerpoint/2010/main" val="21799087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provides CCTV-like insight: </a:t>
            </a:r>
            <a:br>
              <a:rPr lang="en-US" dirty="0"/>
            </a:br>
            <a:r>
              <a:rPr lang="en-US" dirty="0"/>
              <a:t>when, where, what, why, who, how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3853170"/>
            <a:ext cx="6623999" cy="841230"/>
          </a:xfrm>
        </p:spPr>
        <p:txBody>
          <a:bodyPr/>
          <a:lstStyle/>
          <a:p>
            <a:r>
              <a:rPr lang="en-US" dirty="0"/>
              <a:t>Track individual session | flow</a:t>
            </a:r>
          </a:p>
          <a:p>
            <a:r>
              <a:rPr lang="en-US" dirty="0"/>
              <a:t>Powerful aggregation across traces</a:t>
            </a:r>
          </a:p>
          <a:p>
            <a:pPr lvl="1"/>
            <a:r>
              <a:rPr lang="en-US" dirty="0"/>
              <a:t>group by component, status, origin,</a:t>
            </a:r>
            <a:br>
              <a:rPr lang="en-US" dirty="0"/>
            </a:br>
            <a:r>
              <a:rPr lang="en-US" dirty="0"/>
              <a:t>trace context attributes</a:t>
            </a:r>
          </a:p>
          <a:p>
            <a:pPr marL="1800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6148" name="Picture 4" descr="Practical OpenTelemetry part 3: Java | boten.ca">
            <a:extLst>
              <a:ext uri="{FF2B5EF4-FFF2-40B4-BE49-F238E27FC236}">
                <a16:creationId xmlns:a16="http://schemas.microsoft.com/office/drawing/2014/main" id="{E60F58A6-52A8-6AF3-CA41-5E70A34E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2462989"/>
            <a:ext cx="4156797" cy="2320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4B1A6-E989-2748-99F3-4507703208B6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88A0D-FCAB-85DF-B5FD-C4C301F54285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6039A9-6B8E-C913-48E9-6A297B7BC9FE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B83072-C61B-3191-759D-1DE0298FA272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3FBC4886-7A03-61DA-7106-7ABC8156EF8E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BF08AB4-B9FC-AFB1-411C-13D6CC1618C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30EFB4-EE7A-6310-C965-14FA0A16C177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D7DB96-7344-CDCD-87D7-7A583B109AA6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41738D-BDEC-8EB0-EE57-2C1D7385392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451CC1-9F85-2F75-2256-8675F75F876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3D1EEA-A01B-F2CD-3B6D-7A58B6959A74}"/>
              </a:ext>
            </a:extLst>
          </p:cNvPr>
          <p:cNvSpPr/>
          <p:nvPr/>
        </p:nvSpPr>
        <p:spPr>
          <a:xfrm rot="5400000">
            <a:off x="6550814" y="1836210"/>
            <a:ext cx="339003" cy="1828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916387-95EF-E19C-D33D-77AEFCE5CA3D}"/>
              </a:ext>
            </a:extLst>
          </p:cNvPr>
          <p:cNvSpPr/>
          <p:nvPr/>
        </p:nvSpPr>
        <p:spPr>
          <a:xfrm rot="5400000">
            <a:off x="5117204" y="1844642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500C0C-344E-2EA6-E379-16D8D9531969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FE5ED-5741-6F9B-94B0-218C2430A7BE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26930-F95F-A9DC-110F-2078E8BF1821}"/>
              </a:ext>
            </a:extLst>
          </p:cNvPr>
          <p:cNvCxnSpPr>
            <a:stCxn id="6" idx="2"/>
          </p:cNvCxnSpPr>
          <p:nvPr/>
        </p:nvCxnSpPr>
        <p:spPr>
          <a:xfrm flipH="1">
            <a:off x="4488180" y="1870945"/>
            <a:ext cx="83820" cy="138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A31122-B728-CFFC-C24E-C0DC7F376D32}"/>
              </a:ext>
            </a:extLst>
          </p:cNvPr>
          <p:cNvCxnSpPr>
            <a:stCxn id="7" idx="1"/>
          </p:cNvCxnSpPr>
          <p:nvPr/>
        </p:nvCxnSpPr>
        <p:spPr>
          <a:xfrm flipH="1">
            <a:off x="4577246" y="1699495"/>
            <a:ext cx="522308" cy="200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91E946-29B6-5B00-65F8-FF3E31C08B64}"/>
              </a:ext>
            </a:extLst>
          </p:cNvPr>
          <p:cNvCxnSpPr>
            <a:cxnSpLocks/>
          </p:cNvCxnSpPr>
          <p:nvPr/>
        </p:nvCxnSpPr>
        <p:spPr>
          <a:xfrm flipH="1">
            <a:off x="4915511" y="1916195"/>
            <a:ext cx="377841" cy="19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26C21-0E1A-591A-854D-711E1602EF16}"/>
              </a:ext>
            </a:extLst>
          </p:cNvPr>
          <p:cNvCxnSpPr>
            <a:stCxn id="8" idx="1"/>
          </p:cNvCxnSpPr>
          <p:nvPr/>
        </p:nvCxnSpPr>
        <p:spPr>
          <a:xfrm flipH="1">
            <a:off x="4838400" y="1699495"/>
            <a:ext cx="977260" cy="25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E77BBE-7E87-502C-ADE0-5FDE3E317CCF}"/>
              </a:ext>
            </a:extLst>
          </p:cNvPr>
          <p:cNvCxnSpPr>
            <a:stCxn id="9" idx="1"/>
          </p:cNvCxnSpPr>
          <p:nvPr/>
        </p:nvCxnSpPr>
        <p:spPr>
          <a:xfrm flipH="1">
            <a:off x="5044440" y="1699495"/>
            <a:ext cx="1487326" cy="260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2A2A9-C8C4-8ECF-80C7-B7EEF533350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190443" y="2005712"/>
            <a:ext cx="1438433" cy="237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81AC46-B8ED-F78F-E860-1D37B492E958}"/>
              </a:ext>
            </a:extLst>
          </p:cNvPr>
          <p:cNvCxnSpPr>
            <a:cxnSpLocks/>
          </p:cNvCxnSpPr>
          <p:nvPr/>
        </p:nvCxnSpPr>
        <p:spPr>
          <a:xfrm flipH="1">
            <a:off x="5370463" y="1690281"/>
            <a:ext cx="1832420" cy="290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0560C99-AE8F-3AD9-316C-8D77C704D393}"/>
              </a:ext>
            </a:extLst>
          </p:cNvPr>
          <p:cNvSpPr/>
          <p:nvPr/>
        </p:nvSpPr>
        <p:spPr>
          <a:xfrm>
            <a:off x="6192763" y="2429056"/>
            <a:ext cx="429892" cy="223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7CEA-61AF-142B-A1F7-760DAE06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142057" cy="3780000"/>
          </a:xfrm>
        </p:spPr>
        <p:txBody>
          <a:bodyPr/>
          <a:lstStyle/>
          <a:p>
            <a:r>
              <a:rPr lang="en-US" dirty="0"/>
              <a:t>Log event (typically when something happens):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80000" lvl="1" indent="0">
              <a:buNone/>
            </a:pPr>
            <a:r>
              <a:rPr lang="en-US" dirty="0"/>
              <a:t>logs can be associated </a:t>
            </a:r>
            <a:br>
              <a:rPr lang="en-US" dirty="0"/>
            </a:br>
            <a:r>
              <a:rPr lang="en-US" dirty="0"/>
              <a:t>with a job | request | transaction: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Logs provide drill down details for trace-span</a:t>
            </a:r>
          </a:p>
          <a:p>
            <a:r>
              <a:rPr lang="en-US" dirty="0"/>
              <a:t>Consolidated logs – from across application landscape – are powerful analysis tool</a:t>
            </a:r>
          </a:p>
          <a:p>
            <a:pPr lvl="1"/>
            <a:r>
              <a:rPr lang="en-US" dirty="0"/>
              <a:t>timestamp is crucial to sort and correlate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46F4A11-3EEE-4B55-E6B4-F2FDE2250E0F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2F5BE89-FE08-1D65-8B30-75956D6BF1F1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B00F-D9E2-69C2-26F4-2A9808A2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– fine grained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780D-E12B-1652-725F-6DA876CE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2A45-72D5-9E96-901F-CE862F61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FA847-BE98-7499-59BB-A18AE3D9652A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629A63-9116-5CAE-0659-213D0F65AAB2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CF36BB-0112-7F0D-6DF0-8E36412D5DD9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6FBE45-FFE5-B9C4-20C2-5E74197A3FB9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701EE585-DCA7-E690-3294-7446B090D31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0EDC926-39B7-F04C-1492-AA512D1B123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D65823-B7CD-C95E-BD33-7D68C338B581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AD8CC-6C22-7E53-22C4-B4FCA73F3A62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11BB45-98FF-4919-2383-59766C44F2CA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E91334-43A0-30A9-4C3C-093770E2F3E1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C02D73-7BC5-C11E-CD0F-8864420CEE39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DDD7C9-4261-2EFC-29EB-F63F5F00E094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C61085-B64E-D79F-A4C8-078B8EB79B53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F29B5-3E40-18F3-9522-7EE6882A9474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8D5AB3C-B5FA-0217-5C90-D320C31F9771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2594906-AF08-ED78-F879-9F08CAFD2D9C}"/>
              </a:ext>
            </a:extLst>
          </p:cNvPr>
          <p:cNvSpPr/>
          <p:nvPr/>
        </p:nvSpPr>
        <p:spPr>
          <a:xfrm>
            <a:off x="5155431" y="1878851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554AF5-B14F-CD48-B048-0C9CAEDAAB5D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AF17CDA-9614-AA24-0E46-1E5B00F09B32}"/>
              </a:ext>
            </a:extLst>
          </p:cNvPr>
          <p:cNvSpPr/>
          <p:nvPr/>
        </p:nvSpPr>
        <p:spPr>
          <a:xfrm>
            <a:off x="6830293" y="1875613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D7B8BC-5E30-28A7-0516-50A7A00DC2E0}"/>
              </a:ext>
            </a:extLst>
          </p:cNvPr>
          <p:cNvSpPr/>
          <p:nvPr/>
        </p:nvSpPr>
        <p:spPr>
          <a:xfrm>
            <a:off x="6605356" y="2221347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EF18F04-73C4-BCB6-9ADC-F016B718BAF9}"/>
              </a:ext>
            </a:extLst>
          </p:cNvPr>
          <p:cNvSpPr/>
          <p:nvPr/>
        </p:nvSpPr>
        <p:spPr>
          <a:xfrm>
            <a:off x="5337715" y="2247943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C60CB-EB1A-CF82-FE16-11374202474C}"/>
              </a:ext>
            </a:extLst>
          </p:cNvPr>
          <p:cNvCxnSpPr/>
          <p:nvPr/>
        </p:nvCxnSpPr>
        <p:spPr>
          <a:xfrm>
            <a:off x="3558540" y="179855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2EAD66-99A2-A4CE-8BD6-D24786CD676C}"/>
              </a:ext>
            </a:extLst>
          </p:cNvPr>
          <p:cNvCxnSpPr/>
          <p:nvPr/>
        </p:nvCxnSpPr>
        <p:spPr>
          <a:xfrm>
            <a:off x="3558540" y="161694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A79155-1B45-E18D-5183-5C37D51B64CC}"/>
              </a:ext>
            </a:extLst>
          </p:cNvPr>
          <p:cNvCxnSpPr/>
          <p:nvPr/>
        </p:nvCxnSpPr>
        <p:spPr>
          <a:xfrm>
            <a:off x="3558540" y="153693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E6310AE-8287-C6E9-DDDE-75635C912EFB}"/>
              </a:ext>
            </a:extLst>
          </p:cNvPr>
          <p:cNvSpPr/>
          <p:nvPr/>
        </p:nvSpPr>
        <p:spPr>
          <a:xfrm>
            <a:off x="4669565" y="2242410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7D47D0A-5508-13A6-D5EA-CAE8D5D01E8C}"/>
              </a:ext>
            </a:extLst>
          </p:cNvPr>
          <p:cNvSpPr/>
          <p:nvPr/>
        </p:nvSpPr>
        <p:spPr>
          <a:xfrm>
            <a:off x="6038545" y="2248168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3" name="Picture 4" descr="Practical OpenTelemetry part 3: Java | boten.ca">
            <a:extLst>
              <a:ext uri="{FF2B5EF4-FFF2-40B4-BE49-F238E27FC236}">
                <a16:creationId xmlns:a16="http://schemas.microsoft.com/office/drawing/2014/main" id="{790FD423-FE45-F814-0F49-AF7DFDC2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8" y="3512821"/>
            <a:ext cx="1130089" cy="63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18CA42-4396-F458-11BD-AA5EAA7DD199}"/>
              </a:ext>
            </a:extLst>
          </p:cNvPr>
          <p:cNvCxnSpPr/>
          <p:nvPr/>
        </p:nvCxnSpPr>
        <p:spPr>
          <a:xfrm flipV="1">
            <a:off x="6025370" y="3894492"/>
            <a:ext cx="614018" cy="166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41F5D51-84DC-9925-A836-067C7983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88" y="3252271"/>
            <a:ext cx="2172526" cy="9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A827-21DB-32DA-2AB0-2CE920C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– periodic mini status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A72DA-CD6F-96B1-2713-0EA6E09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2CDDF-D50C-F2F3-02E1-013C3970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A16E282-2840-C1A7-34CC-7DF8D260DFDD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3E0F8FE-0556-A159-714E-DD9234822620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EA4FC3-D78B-2E5A-E023-AA3DC5640CB2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CD9108-E15C-D80D-6820-E111D74DC403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C57E39-00EC-0F62-8E1A-E66CA2475132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13685-B4AD-1977-1622-0B032AD175DC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5F2170A-A030-8031-4CDA-EB1C2064B3C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0037067-B359-85B2-9BDD-13A2333480D9}"/>
              </a:ext>
            </a:extLst>
          </p:cNvPr>
          <p:cNvSpPr/>
          <p:nvPr/>
        </p:nvSpPr>
        <p:spPr>
          <a:xfrm>
            <a:off x="665990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CB79C3-7A03-D0B3-797C-CE9A480668AE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1BB2F6-B4EC-EB42-E37D-7235C50C74FC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C6FBFB-B44B-4F42-1264-CDF84748397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FE8703D-FCEE-D814-3577-AA1455B659E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23FCF0-FBCC-5118-F269-690625050770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1671B-676C-DBD8-604C-CD93A3F9E6AD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8DC8911-EF8B-F2E6-02E7-AA88FFF541E7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81C214-4AC9-5966-523E-CE103F3E0AC3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44DA02-B58E-3B3A-DE44-767AFA0DE4EA}"/>
              </a:ext>
            </a:extLst>
          </p:cNvPr>
          <p:cNvSpPr/>
          <p:nvPr/>
        </p:nvSpPr>
        <p:spPr>
          <a:xfrm>
            <a:off x="4747259" y="2307782"/>
            <a:ext cx="122465" cy="267778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7E7BAB-A7F4-89AC-AA26-CD7C483B0C42}"/>
              </a:ext>
            </a:extLst>
          </p:cNvPr>
          <p:cNvSpPr/>
          <p:nvPr/>
        </p:nvSpPr>
        <p:spPr>
          <a:xfrm>
            <a:off x="5257288" y="2268164"/>
            <a:ext cx="91648" cy="311491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35" descr="Alarm clock with solid fill">
            <a:extLst>
              <a:ext uri="{FF2B5EF4-FFF2-40B4-BE49-F238E27FC236}">
                <a16:creationId xmlns:a16="http://schemas.microsoft.com/office/drawing/2014/main" id="{EEDCD73E-21D5-C897-469F-99FB1236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403" y="2541897"/>
            <a:ext cx="240321" cy="240321"/>
          </a:xfrm>
        </p:spPr>
      </p:pic>
      <p:pic>
        <p:nvPicPr>
          <p:cNvPr id="37" name="Content Placeholder 35" descr="Alarm clock with solid fill">
            <a:extLst>
              <a:ext uri="{FF2B5EF4-FFF2-40B4-BE49-F238E27FC236}">
                <a16:creationId xmlns:a16="http://schemas.microsoft.com/office/drawing/2014/main" id="{E13AF3A9-F02B-44A8-C26C-27AD845C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421" y="2541897"/>
            <a:ext cx="240321" cy="24032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2556C4-EA8C-B4E2-31D8-30BF29EA263E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A95DF25-0A5F-7429-175E-438F421C1883}"/>
              </a:ext>
            </a:extLst>
          </p:cNvPr>
          <p:cNvSpPr/>
          <p:nvPr/>
        </p:nvSpPr>
        <p:spPr>
          <a:xfrm>
            <a:off x="6446520" y="1759683"/>
            <a:ext cx="136446" cy="815877"/>
          </a:xfrm>
          <a:custGeom>
            <a:avLst/>
            <a:gdLst>
              <a:gd name="connsiteX0" fmla="*/ 0 w 136446"/>
              <a:gd name="connsiteY0" fmla="*/ 815877 h 815877"/>
              <a:gd name="connsiteX1" fmla="*/ 121920 w 136446"/>
              <a:gd name="connsiteY1" fmla="*/ 537 h 815877"/>
              <a:gd name="connsiteX2" fmla="*/ 129540 w 136446"/>
              <a:gd name="connsiteY2" fmla="*/ 716817 h 81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46" h="815877">
                <a:moveTo>
                  <a:pt x="0" y="815877"/>
                </a:moveTo>
                <a:cubicBezTo>
                  <a:pt x="50165" y="416462"/>
                  <a:pt x="100330" y="17047"/>
                  <a:pt x="121920" y="537"/>
                </a:cubicBezTo>
                <a:cubicBezTo>
                  <a:pt x="143510" y="-15973"/>
                  <a:pt x="136525" y="350422"/>
                  <a:pt x="129540" y="7168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5" descr="Alarm clock with solid fill">
            <a:extLst>
              <a:ext uri="{FF2B5EF4-FFF2-40B4-BE49-F238E27FC236}">
                <a16:creationId xmlns:a16="http://schemas.microsoft.com/office/drawing/2014/main" id="{4C863D3E-C9AD-C8B8-9DE0-BA53E717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194" y="2541897"/>
            <a:ext cx="240321" cy="24032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D6CF614-A021-7000-7C26-9A799A3CD417}"/>
              </a:ext>
            </a:extLst>
          </p:cNvPr>
          <p:cNvSpPr txBox="1">
            <a:spLocks/>
          </p:cNvSpPr>
          <p:nvPr/>
        </p:nvSpPr>
        <p:spPr>
          <a:xfrm>
            <a:off x="720003" y="867420"/>
            <a:ext cx="8142057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Timestamped measurements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Sometimes pushed, often</a:t>
            </a:r>
            <a:br>
              <a:rPr lang="en-US" dirty="0"/>
            </a:br>
            <a:r>
              <a:rPr lang="en-US" dirty="0"/>
              <a:t>polled/scraped</a:t>
            </a:r>
          </a:p>
          <a:p>
            <a:endParaRPr lang="en-US" dirty="0"/>
          </a:p>
        </p:txBody>
      </p:sp>
      <p:pic>
        <p:nvPicPr>
          <p:cNvPr id="22530" name="Picture 2" descr="Real time metrics using Prometheus &amp; Grafana | redByte blog">
            <a:extLst>
              <a:ext uri="{FF2B5EF4-FFF2-40B4-BE49-F238E27FC236}">
                <a16:creationId xmlns:a16="http://schemas.microsoft.com/office/drawing/2014/main" id="{092417FE-E0F6-B3BF-44BB-B7313617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61" y="2890224"/>
            <a:ext cx="1942671" cy="1562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NCF Branding | OpenTelemetry">
            <a:extLst>
              <a:ext uri="{FF2B5EF4-FFF2-40B4-BE49-F238E27FC236}">
                <a16:creationId xmlns:a16="http://schemas.microsoft.com/office/drawing/2014/main" id="{115F0CC2-535E-7AD4-83DD-10DC2B01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1" y="2269302"/>
            <a:ext cx="4420595" cy="2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EEE838-6B0B-C2B2-B25C-6482790D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8D4997-2AF3-3283-9173-7DD5D8FC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industry standard for collection of Telemetry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Virtually all tools for monitoring, analyzing, visualizing</a:t>
            </a:r>
            <a:br>
              <a:rPr lang="en-US" dirty="0"/>
            </a:br>
            <a:r>
              <a:rPr lang="en-US" dirty="0"/>
              <a:t>telemetry support </a:t>
            </a:r>
            <a:r>
              <a:rPr lang="en-US" dirty="0" err="1"/>
              <a:t>OpenTelemetry</a:t>
            </a:r>
            <a:r>
              <a:rPr lang="en-US" dirty="0"/>
              <a:t> as 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79043-B627-DEEC-6802-83D8D28D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2D35D-A9A8-DF1F-00D8-FCB08121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0095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0DA-90A2-C352-3480-07EEFFD0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Events – telemetry context for analyzing and predicting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6344-7A4E-4BD9-F1B6-1A8F26AA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Black Friday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Horizontal Scale Out (double capacity for Service X)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Rollout/activation of new version of Service 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Start of batch job Z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Snowstorm in the München area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Upgrade of Library P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certificate for Component Q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Purged 2 TB of data from Time Series Database 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Outage in Azure Data Center (Frankfurt region)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Semi Final in World Cup Football between A and B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engineer joined the DevOps team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Recovery test on database C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Ticket logged regarding poor performance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Expiry of Certificate 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BA227-4E62-5C6A-24CC-C3F79862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8EC73-87BF-1A15-740C-7660945F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46</a:t>
            </a:fld>
            <a:endParaRPr lang="nl-NL"/>
          </a:p>
        </p:txBody>
      </p:sp>
      <p:pic>
        <p:nvPicPr>
          <p:cNvPr id="21506" name="Picture 2" descr="3 Mistakes That Can Prevent Your Events From Taking Off on Social Media and  Beyond">
            <a:extLst>
              <a:ext uri="{FF2B5EF4-FFF2-40B4-BE49-F238E27FC236}">
                <a16:creationId xmlns:a16="http://schemas.microsoft.com/office/drawing/2014/main" id="{B64A41B5-1E32-A185-190F-B1264208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299376"/>
            <a:ext cx="4500000" cy="253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57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C35-42B3-D7F3-FC02-976A586A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5161-CADE-F636-E5FC-5818390E8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analysis at runtime</a:t>
            </a:r>
          </a:p>
          <a:p>
            <a:r>
              <a:rPr lang="en-US" dirty="0"/>
              <a:t>Periodic system snapshots (sampling)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CPU &amp; Memory usage </a:t>
            </a:r>
            <a:br>
              <a:rPr lang="en-US" dirty="0"/>
            </a:br>
            <a:r>
              <a:rPr lang="en-US" dirty="0"/>
              <a:t>per process &amp; child process | thread</a:t>
            </a:r>
          </a:p>
          <a:p>
            <a:pPr lvl="1"/>
            <a:r>
              <a:rPr lang="en-US" dirty="0"/>
              <a:t>Application Call tree</a:t>
            </a:r>
          </a:p>
          <a:p>
            <a:pPr lvl="1"/>
            <a:r>
              <a:rPr lang="en-US" dirty="0"/>
              <a:t>Duration &amp; frequency of function calls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399F3-C77D-FA6B-2A97-633D441C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48148-574A-00C4-B08B-FF654A67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302848-4F1A-299C-3AA7-D484C2BD930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r="145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665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0F2A-0698-24C5-C3D2-D20F8DAD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Collect, Correlate, Interpret,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1620-0755-B7FB-30F8-37C9676B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overall picture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Detect 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Find what’s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mssng</a:t>
            </a:r>
            <a:r>
              <a:rPr lang="en-US" dirty="0"/>
              <a:t> – </a:t>
            </a:r>
            <a:r>
              <a:rPr lang="en-US" i="1" dirty="0"/>
              <a:t>unexpected </a:t>
            </a:r>
            <a:r>
              <a:rPr lang="en-US" i="1" dirty="0" err="1"/>
              <a:t>unevents</a:t>
            </a:r>
            <a:endParaRPr lang="en-US" i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Automate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6EBC4-9B27-5D46-653A-628EB5A8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CA0AF-8342-CD53-03DA-4851A566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14338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84F8819-E44F-2C45-43DE-73336F25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0D4982D-4084-770B-6AD0-F005F7B5A64D}"/>
              </a:ext>
            </a:extLst>
          </p:cNvPr>
          <p:cNvSpPr/>
          <p:nvPr/>
        </p:nvSpPr>
        <p:spPr>
          <a:xfrm>
            <a:off x="7396052" y="90405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Create a stunning photo mosaic portrait in Photoshop">
            <a:extLst>
              <a:ext uri="{FF2B5EF4-FFF2-40B4-BE49-F238E27FC236}">
                <a16:creationId xmlns:a16="http://schemas.microsoft.com/office/drawing/2014/main" id="{E67E922F-06AE-F937-D699-92EAE9F5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7" y="3249321"/>
            <a:ext cx="2415162" cy="13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reate a stunning photo mosaic portrait in Photoshop">
            <a:extLst>
              <a:ext uri="{FF2B5EF4-FFF2-40B4-BE49-F238E27FC236}">
                <a16:creationId xmlns:a16="http://schemas.microsoft.com/office/drawing/2014/main" id="{78C7A7B8-2ABB-A8CC-D39D-301436BEB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0" t="35648" r="41564" b="29580"/>
          <a:stretch/>
        </p:blipFill>
        <p:spPr bwMode="auto">
          <a:xfrm>
            <a:off x="6635339" y="1602563"/>
            <a:ext cx="2316480" cy="14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6441C-6C7E-4CC7-E82D-7E847273089A}"/>
              </a:ext>
            </a:extLst>
          </p:cNvPr>
          <p:cNvSpPr/>
          <p:nvPr/>
        </p:nvSpPr>
        <p:spPr>
          <a:xfrm>
            <a:off x="7216140" y="3810000"/>
            <a:ext cx="763792" cy="374640"/>
          </a:xfrm>
          <a:prstGeom prst="rect">
            <a:avLst/>
          </a:prstGeom>
          <a:solidFill>
            <a:schemeClr val="bg1">
              <a:lumMod val="50000"/>
              <a:alpha val="61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5C8817-C6F6-2CD9-3195-35E95312A690}"/>
              </a:ext>
            </a:extLst>
          </p:cNvPr>
          <p:cNvCxnSpPr/>
          <p:nvPr/>
        </p:nvCxnSpPr>
        <p:spPr>
          <a:xfrm>
            <a:off x="6635339" y="3051246"/>
            <a:ext cx="580801" cy="758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1F2D9-7CB0-F588-9D05-801D1EE7F656}"/>
              </a:ext>
            </a:extLst>
          </p:cNvPr>
          <p:cNvCxnSpPr/>
          <p:nvPr/>
        </p:nvCxnSpPr>
        <p:spPr>
          <a:xfrm flipH="1">
            <a:off x="7979932" y="3051246"/>
            <a:ext cx="971887" cy="756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27BE-D967-5F10-8806-E0019137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288000"/>
            <a:ext cx="5667599" cy="504000"/>
          </a:xfrm>
        </p:spPr>
        <p:txBody>
          <a:bodyPr/>
          <a:lstStyle/>
          <a:p>
            <a:r>
              <a:rPr lang="en-US" dirty="0"/>
              <a:t>Ops </a:t>
            </a:r>
            <a:r>
              <a:rPr lang="en-US" dirty="0" err="1"/>
              <a:t>Obs</a:t>
            </a:r>
            <a:r>
              <a:rPr lang="en-US" dirty="0"/>
              <a:t> is a veritable BI challenge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E9EE7-FAA3-C188-6BD4-9269093F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A1323-0E68-545A-B181-0C32E935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24578" name="Picture 2" descr="Know about Telemetry Communications and their uses in Different ...">
            <a:extLst>
              <a:ext uri="{FF2B5EF4-FFF2-40B4-BE49-F238E27FC236}">
                <a16:creationId xmlns:a16="http://schemas.microsoft.com/office/drawing/2014/main" id="{282E8D92-A279-5446-4152-DD8D1B84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23" y="3557640"/>
            <a:ext cx="1749166" cy="12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3 Great Ways to Improve Data Flow in the Workplace | Blogs Now">
            <a:extLst>
              <a:ext uri="{FF2B5EF4-FFF2-40B4-BE49-F238E27FC236}">
                <a16:creationId xmlns:a16="http://schemas.microsoft.com/office/drawing/2014/main" id="{E80D4999-3027-C540-847F-6AFF7FD7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45843">
            <a:off x="2214629" y="1702443"/>
            <a:ext cx="2609533" cy="17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Why Companies Are Jumping Into Data Lakes - Interconnections - The ...">
            <a:extLst>
              <a:ext uri="{FF2B5EF4-FFF2-40B4-BE49-F238E27FC236}">
                <a16:creationId xmlns:a16="http://schemas.microsoft.com/office/drawing/2014/main" id="{08B1624E-1750-6341-6188-861E544D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75" y="1725930"/>
            <a:ext cx="245183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80D59-1301-00B6-3ACA-C5EF1F44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563" y="2148780"/>
            <a:ext cx="1342737" cy="1087260"/>
          </a:xfrm>
          <a:prstGeom prst="rect">
            <a:avLst/>
          </a:prstGeom>
        </p:spPr>
      </p:pic>
      <p:pic>
        <p:nvPicPr>
          <p:cNvPr id="24584" name="Picture 8" descr="A Simple Definition Of Robotic Process Automation - RPA">
            <a:extLst>
              <a:ext uri="{FF2B5EF4-FFF2-40B4-BE49-F238E27FC236}">
                <a16:creationId xmlns:a16="http://schemas.microsoft.com/office/drawing/2014/main" id="{70147699-5376-D52F-5911-B98330A0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0784" y="792000"/>
            <a:ext cx="1720074" cy="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44727B33-FF90-6F51-3370-BAC7C76B3DA1}"/>
              </a:ext>
            </a:extLst>
          </p:cNvPr>
          <p:cNvSpPr/>
          <p:nvPr/>
        </p:nvSpPr>
        <p:spPr>
          <a:xfrm>
            <a:off x="495557" y="2845492"/>
            <a:ext cx="1783080" cy="6829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A026C5-2B30-2C5E-FDCB-2FA81F7F505A}"/>
              </a:ext>
            </a:extLst>
          </p:cNvPr>
          <p:cNvSpPr/>
          <p:nvPr/>
        </p:nvSpPr>
        <p:spPr>
          <a:xfrm>
            <a:off x="638998" y="4009506"/>
            <a:ext cx="2110138" cy="59833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AEED75-6013-BE53-3F5F-FF8A79008E99}"/>
              </a:ext>
            </a:extLst>
          </p:cNvPr>
          <p:cNvSpPr/>
          <p:nvPr/>
        </p:nvSpPr>
        <p:spPr>
          <a:xfrm>
            <a:off x="434340" y="2040420"/>
            <a:ext cx="914400" cy="3827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Integration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DE0BFE-75D3-7C48-52A5-B4A55D9700E4}"/>
              </a:ext>
            </a:extLst>
          </p:cNvPr>
          <p:cNvSpPr/>
          <p:nvPr/>
        </p:nvSpPr>
        <p:spPr>
          <a:xfrm>
            <a:off x="1097280" y="1484996"/>
            <a:ext cx="807720" cy="3827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WebApp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E6F510-95C2-DCEF-0EA7-FCA04E64E605}"/>
              </a:ext>
            </a:extLst>
          </p:cNvPr>
          <p:cNvSpPr/>
          <p:nvPr/>
        </p:nvSpPr>
        <p:spPr>
          <a:xfrm>
            <a:off x="1294533" y="1778258"/>
            <a:ext cx="807720" cy="382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4922BB-7125-5D90-9CB6-1D3D6A1A07B3}"/>
              </a:ext>
            </a:extLst>
          </p:cNvPr>
          <p:cNvSpPr/>
          <p:nvPr/>
        </p:nvSpPr>
        <p:spPr>
          <a:xfrm>
            <a:off x="944880" y="2381054"/>
            <a:ext cx="807720" cy="3827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Job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0E6D81-16AF-4D0B-7613-21530C0BF630}"/>
              </a:ext>
            </a:extLst>
          </p:cNvPr>
          <p:cNvSpPr/>
          <p:nvPr/>
        </p:nvSpPr>
        <p:spPr>
          <a:xfrm>
            <a:off x="1717649" y="1160952"/>
            <a:ext cx="807720" cy="382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EC187E-314E-2949-B525-5C14189C9211}"/>
              </a:ext>
            </a:extLst>
          </p:cNvPr>
          <p:cNvSpPr/>
          <p:nvPr/>
        </p:nvSpPr>
        <p:spPr>
          <a:xfrm>
            <a:off x="579619" y="1246254"/>
            <a:ext cx="807720" cy="382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79B2DE-AB4E-CDA8-5322-CCD9AA26BE79}"/>
              </a:ext>
            </a:extLst>
          </p:cNvPr>
          <p:cNvSpPr/>
          <p:nvPr/>
        </p:nvSpPr>
        <p:spPr>
          <a:xfrm rot="7757566">
            <a:off x="2121509" y="1752038"/>
            <a:ext cx="807720" cy="122109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99F31E-8E86-41FD-771E-B993963440F6}"/>
              </a:ext>
            </a:extLst>
          </p:cNvPr>
          <p:cNvSpPr/>
          <p:nvPr/>
        </p:nvSpPr>
        <p:spPr>
          <a:xfrm rot="5400000">
            <a:off x="1967664" y="3101040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7E0032A6-C415-A759-7515-34DBD8D19D5E}"/>
              </a:ext>
            </a:extLst>
          </p:cNvPr>
          <p:cNvSpPr/>
          <p:nvPr/>
        </p:nvSpPr>
        <p:spPr>
          <a:xfrm rot="563524">
            <a:off x="2082337" y="3773776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C3ACE31-6BF6-8D50-F380-04AAD21D0CA6}"/>
              </a:ext>
            </a:extLst>
          </p:cNvPr>
          <p:cNvSpPr/>
          <p:nvPr/>
        </p:nvSpPr>
        <p:spPr>
          <a:xfrm>
            <a:off x="838200" y="4308673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DA70C-2E92-FA6A-AD4E-CAAC90334B04}"/>
              </a:ext>
            </a:extLst>
          </p:cNvPr>
          <p:cNvSpPr/>
          <p:nvPr/>
        </p:nvSpPr>
        <p:spPr>
          <a:xfrm>
            <a:off x="1133181" y="42088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3ED0DBB-7858-D401-B457-32DA559BD35B}"/>
              </a:ext>
            </a:extLst>
          </p:cNvPr>
          <p:cNvSpPr/>
          <p:nvPr/>
        </p:nvSpPr>
        <p:spPr>
          <a:xfrm>
            <a:off x="1957333" y="4287731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CF6670F-FB3C-8EF0-0038-044C221B431E}"/>
              </a:ext>
            </a:extLst>
          </p:cNvPr>
          <p:cNvSpPr/>
          <p:nvPr/>
        </p:nvSpPr>
        <p:spPr>
          <a:xfrm>
            <a:off x="2300097" y="4343914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39B5F03-0491-0CC4-9688-58CE81D549CA}"/>
              </a:ext>
            </a:extLst>
          </p:cNvPr>
          <p:cNvSpPr/>
          <p:nvPr/>
        </p:nvSpPr>
        <p:spPr>
          <a:xfrm>
            <a:off x="1146901" y="43612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B068B16-6D05-60EF-11FE-1BABE54C6C81}"/>
              </a:ext>
            </a:extLst>
          </p:cNvPr>
          <p:cNvSpPr/>
          <p:nvPr/>
        </p:nvSpPr>
        <p:spPr>
          <a:xfrm>
            <a:off x="1812103" y="4201339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6813F1-AC26-8D23-D2E4-ED4B3F33AA65}"/>
              </a:ext>
            </a:extLst>
          </p:cNvPr>
          <p:cNvSpPr/>
          <p:nvPr/>
        </p:nvSpPr>
        <p:spPr>
          <a:xfrm>
            <a:off x="1980013" y="438093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ACD63E5A-C779-58D6-A441-E5E73A2A31F8}"/>
              </a:ext>
            </a:extLst>
          </p:cNvPr>
          <p:cNvSpPr/>
          <p:nvPr/>
        </p:nvSpPr>
        <p:spPr>
          <a:xfrm>
            <a:off x="2954471" y="899601"/>
            <a:ext cx="1531720" cy="585395"/>
          </a:xfrm>
          <a:prstGeom prst="wedgeRectCallout">
            <a:avLst>
              <a:gd name="adj1" fmla="val -34265"/>
              <a:gd name="adj2" fmla="val 29599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Traces, Log entries, Metrics, Context Events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06571E3F-F6EB-3F7D-DE4E-BC572DD55359}"/>
              </a:ext>
            </a:extLst>
          </p:cNvPr>
          <p:cNvSpPr/>
          <p:nvPr/>
        </p:nvSpPr>
        <p:spPr>
          <a:xfrm>
            <a:off x="72340" y="108301"/>
            <a:ext cx="1276400" cy="749416"/>
          </a:xfrm>
          <a:prstGeom prst="wedgeRectCallout">
            <a:avLst>
              <a:gd name="adj1" fmla="val 27721"/>
              <a:gd name="adj2" fmla="val 76952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Instrumentation &amp; Configuration determines telemetry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7338FF-DBA9-6428-5007-3019523CCAC7}"/>
              </a:ext>
            </a:extLst>
          </p:cNvPr>
          <p:cNvSpPr/>
          <p:nvPr/>
        </p:nvSpPr>
        <p:spPr>
          <a:xfrm>
            <a:off x="638998" y="311094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C7465B-4126-C052-9E80-B4539DB58865}"/>
              </a:ext>
            </a:extLst>
          </p:cNvPr>
          <p:cNvSpPr/>
          <p:nvPr/>
        </p:nvSpPr>
        <p:spPr>
          <a:xfrm>
            <a:off x="722494" y="3212437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0B1FCA-19C2-F5A4-76AE-D86C2CD23168}"/>
              </a:ext>
            </a:extLst>
          </p:cNvPr>
          <p:cNvSpPr/>
          <p:nvPr/>
        </p:nvSpPr>
        <p:spPr>
          <a:xfrm>
            <a:off x="1797098" y="3087342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32AF9E-870D-A69C-B618-50671BBE27F8}"/>
              </a:ext>
            </a:extLst>
          </p:cNvPr>
          <p:cNvSpPr/>
          <p:nvPr/>
        </p:nvSpPr>
        <p:spPr>
          <a:xfrm>
            <a:off x="1652999" y="3034268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5A5CDC0-E9E0-3970-D667-32047BBC2ED0}"/>
              </a:ext>
            </a:extLst>
          </p:cNvPr>
          <p:cNvSpPr/>
          <p:nvPr/>
        </p:nvSpPr>
        <p:spPr>
          <a:xfrm>
            <a:off x="1872324" y="324393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A3A5500-B1D0-E1D4-3B37-025A0C842914}"/>
              </a:ext>
            </a:extLst>
          </p:cNvPr>
          <p:cNvSpPr/>
          <p:nvPr/>
        </p:nvSpPr>
        <p:spPr>
          <a:xfrm>
            <a:off x="1657047" y="3350745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88F9DA27-D448-FEC9-8405-EF55AADB639D}"/>
              </a:ext>
            </a:extLst>
          </p:cNvPr>
          <p:cNvSpPr/>
          <p:nvPr/>
        </p:nvSpPr>
        <p:spPr>
          <a:xfrm>
            <a:off x="564536" y="3355780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A4B90534-77D2-D5F1-511B-9A748FC68587}"/>
              </a:ext>
            </a:extLst>
          </p:cNvPr>
          <p:cNvSpPr/>
          <p:nvPr/>
        </p:nvSpPr>
        <p:spPr>
          <a:xfrm>
            <a:off x="1213439" y="3092492"/>
            <a:ext cx="295321" cy="693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49E6677-C349-0185-3AEB-CF63211FC937}"/>
              </a:ext>
            </a:extLst>
          </p:cNvPr>
          <p:cNvSpPr/>
          <p:nvPr/>
        </p:nvSpPr>
        <p:spPr>
          <a:xfrm>
            <a:off x="6812309" y="2571750"/>
            <a:ext cx="531689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C877CFD-D264-EF62-E75B-33CF4C383EB4}"/>
              </a:ext>
            </a:extLst>
          </p:cNvPr>
          <p:cNvSpPr/>
          <p:nvPr/>
        </p:nvSpPr>
        <p:spPr>
          <a:xfrm rot="5400000">
            <a:off x="7971512" y="3268913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1AD9A-1FE0-8BE3-3772-B8778320D13E}"/>
              </a:ext>
            </a:extLst>
          </p:cNvPr>
          <p:cNvSpPr/>
          <p:nvPr/>
        </p:nvSpPr>
        <p:spPr>
          <a:xfrm rot="16200000">
            <a:off x="7972524" y="1787649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69C9D9-590B-1E51-8CE1-097744083045}"/>
              </a:ext>
            </a:extLst>
          </p:cNvPr>
          <p:cNvSpPr/>
          <p:nvPr/>
        </p:nvSpPr>
        <p:spPr>
          <a:xfrm>
            <a:off x="4612061" y="1639655"/>
            <a:ext cx="19227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Telemetry Lake</a:t>
            </a:r>
          </a:p>
        </p:txBody>
      </p:sp>
    </p:spTree>
    <p:extLst>
      <p:ext uri="{BB962C8B-B14F-4D97-AF65-F5344CB8AC3E}">
        <p14:creationId xmlns:p14="http://schemas.microsoft.com/office/powerpoint/2010/main" val="20161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9" grpId="0" animBg="1"/>
      <p:bldP spid="30" grpId="0" animBg="1"/>
      <p:bldP spid="39" grpId="0" animBg="1"/>
      <p:bldP spid="40" grpId="0" animBg="1"/>
      <p:bldP spid="41" grpId="0" animBg="1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4D76-2EA4-CA3A-FDBF-266B238C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10DE-E088-616B-3CBB-7094B73D9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Bulb moment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02A67-9364-598D-AA54-69EC05C7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C701D-0C96-A262-DA5F-C2D0DC47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8196" name="Picture 4" descr="Creating more light bulb moments with clients | nucleusfinancial.com">
            <a:extLst>
              <a:ext uri="{FF2B5EF4-FFF2-40B4-BE49-F238E27FC236}">
                <a16:creationId xmlns:a16="http://schemas.microsoft.com/office/drawing/2014/main" id="{D90E3180-D532-BED1-0DC0-ED119D12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2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47095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pic>
        <p:nvPicPr>
          <p:cNvPr id="11" name="Content Placeholder 10" descr="Cursor outline">
            <a:extLst>
              <a:ext uri="{FF2B5EF4-FFF2-40B4-BE49-F238E27FC236}">
                <a16:creationId xmlns:a16="http://schemas.microsoft.com/office/drawing/2014/main" id="{2ECEF564-B0CB-CBDB-2D48-A95D93D0A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050" y="2369344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pic>
        <p:nvPicPr>
          <p:cNvPr id="13" name="Graphic 12" descr="Cursor outline">
            <a:extLst>
              <a:ext uri="{FF2B5EF4-FFF2-40B4-BE49-F238E27FC236}">
                <a16:creationId xmlns:a16="http://schemas.microsoft.com/office/drawing/2014/main" id="{8561DDF9-FE1B-CC9F-5F23-66E4D13B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117" y="10665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8210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- </a:t>
            </a:r>
            <a:r>
              <a:rPr lang="en-US" sz="1800" b="1" dirty="0"/>
              <a:t>Now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560409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Alerts			Notifications			Actions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Graphic 10" descr="Cursor outline">
            <a:extLst>
              <a:ext uri="{FF2B5EF4-FFF2-40B4-BE49-F238E27FC236}">
                <a16:creationId xmlns:a16="http://schemas.microsoft.com/office/drawing/2014/main" id="{C1AFED62-5EF5-ADEF-5B5B-F00F031A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431" y="11049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1F493-CF1C-8A42-5EF4-1F09BEC9BBB1}"/>
              </a:ext>
            </a:extLst>
          </p:cNvPr>
          <p:cNvSpPr txBox="1"/>
          <p:nvPr/>
        </p:nvSpPr>
        <p:spPr>
          <a:xfrm>
            <a:off x="777240" y="3930501"/>
            <a:ext cx="2808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Heartbeat – Proof of Health</a:t>
            </a:r>
            <a:endParaRPr lang="en-US" sz="1800" b="1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B9CD958-C6DE-5B97-DCDA-3A814C341C9A}"/>
              </a:ext>
            </a:extLst>
          </p:cNvPr>
          <p:cNvSpPr/>
          <p:nvPr/>
        </p:nvSpPr>
        <p:spPr>
          <a:xfrm rot="18168790">
            <a:off x="6210367" y="1987601"/>
            <a:ext cx="1295474" cy="124887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drill</a:t>
            </a:r>
          </a:p>
          <a:p>
            <a:pPr algn="ctr"/>
            <a:r>
              <a:rPr lang="en-US" dirty="0"/>
              <a:t>down</a:t>
            </a:r>
          </a:p>
        </p:txBody>
      </p:sp>
      <p:pic>
        <p:nvPicPr>
          <p:cNvPr id="14" name="Graphic 13" descr="Cursor outline">
            <a:extLst>
              <a:ext uri="{FF2B5EF4-FFF2-40B4-BE49-F238E27FC236}">
                <a16:creationId xmlns:a16="http://schemas.microsoft.com/office/drawing/2014/main" id="{6F67FC2E-8583-0416-7AC1-768D1E631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8254" y="1944070"/>
            <a:ext cx="478695" cy="4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28854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– </a:t>
            </a:r>
            <a:r>
              <a:rPr lang="en-US" sz="1800" b="1" dirty="0"/>
              <a:t>Past &amp; Future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7591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Trend &amp; Pattern Charts	Predictions	Simulations / What-If explorations</a:t>
            </a:r>
          </a:p>
        </p:txBody>
      </p:sp>
    </p:spTree>
    <p:extLst>
      <p:ext uri="{BB962C8B-B14F-4D97-AF65-F5344CB8AC3E}">
        <p14:creationId xmlns:p14="http://schemas.microsoft.com/office/powerpoint/2010/main" val="378128946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204A-0C36-D897-29FD-36956A29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upon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B567-40AC-13EA-D7E9-38C0D2BB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what to do when </a:t>
            </a:r>
            <a:br>
              <a:rPr lang="en-US" dirty="0"/>
            </a:br>
            <a:r>
              <a:rPr lang="en-US" dirty="0"/>
              <a:t>and how to do it then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 is it? what is priority?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8D09C-351A-E355-A394-5CD47ED5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BA878-C4C8-79D4-9BAF-73AB8A08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7888" y="2856518"/>
              <a:ext cx="3445934" cy="1938338"/>
            </p:xfrm>
            <a:graphic>
              <a:graphicData uri="http://schemas.microsoft.com/office/powerpoint/2016/slidezoom">
                <pslz:sldZm>
                  <pslz:sldZmObj sldId="3111" cId="3749415665">
                    <pslz:zmPr id="{A3CA4AFE-3B94-405B-8E86-5B11D33E197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5934" cy="19383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7888" y="2856518"/>
                <a:ext cx="3445934" cy="19383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290" name="Picture 2" descr="Image result for checklist">
            <a:extLst>
              <a:ext uri="{FF2B5EF4-FFF2-40B4-BE49-F238E27FC236}">
                <a16:creationId xmlns:a16="http://schemas.microsoft.com/office/drawing/2014/main" id="{94B2FE71-6DC6-1B31-5EE1-BBA7903C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32" y="203351"/>
            <a:ext cx="2488185" cy="24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4.5&quot; Rotating Red Flashing Beacon Party Lamp DJ Strobe Light- Buy ...">
            <a:extLst>
              <a:ext uri="{FF2B5EF4-FFF2-40B4-BE49-F238E27FC236}">
                <a16:creationId xmlns:a16="http://schemas.microsoft.com/office/drawing/2014/main" id="{27E45911-50FF-BE42-74A4-CB8A9E0A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77800"/>
            <a:ext cx="1021080" cy="13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27C0A1B-CC21-41EC-2F44-AED6367FF38E}"/>
              </a:ext>
            </a:extLst>
          </p:cNvPr>
          <p:cNvSpPr/>
          <p:nvPr/>
        </p:nvSpPr>
        <p:spPr>
          <a:xfrm>
            <a:off x="6514284" y="749144"/>
            <a:ext cx="660091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76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C2547-B4A1-49E3-B808-96D00E8E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DE542-F782-4041-A388-AA9B3E76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90914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93476" y="2918937"/>
                <a:ext cx="501493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820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892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583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F3DF7-4DA5-412D-92C5-24CA96D5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3A9A-4EC8-483C-B292-93B945D8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608" y="3581550"/>
                <a:ext cx="501493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999" y="410242"/>
                <a:ext cx="502609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568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072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Shift Left - Bringing Ops to Dev  - June 3rd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1E213F-D3B5-47E0-81F4-8C2958D3DF6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DAFD-EC73-A7BB-2763-DC1BD1EF5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0"/>
            <a:ext cx="93154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2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Means &amp; Mandate to act – Application &amp; Platform/Infra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</a:t>
            </a:r>
          </a:p>
          <a:p>
            <a:r>
              <a:rPr lang="en-US" dirty="0"/>
              <a:t>Reconfigure </a:t>
            </a:r>
          </a:p>
          <a:p>
            <a:r>
              <a:rPr lang="en-US" dirty="0"/>
              <a:t>Scale</a:t>
            </a:r>
          </a:p>
          <a:p>
            <a:r>
              <a:rPr lang="en-US" dirty="0"/>
              <a:t>Restart</a:t>
            </a:r>
          </a:p>
          <a:p>
            <a:r>
              <a:rPr lang="en-US" dirty="0"/>
              <a:t>Resubmit</a:t>
            </a:r>
          </a:p>
          <a:p>
            <a:r>
              <a:rPr lang="en-US" dirty="0"/>
              <a:t>Apply Patch</a:t>
            </a:r>
          </a:p>
          <a:p>
            <a:r>
              <a:rPr lang="en-US" dirty="0"/>
              <a:t>(Re)schedule job</a:t>
            </a:r>
          </a:p>
          <a:p>
            <a:r>
              <a:rPr lang="en-US" dirty="0"/>
              <a:t>Perform recovery</a:t>
            </a:r>
          </a:p>
          <a:p>
            <a:r>
              <a:rPr lang="en-US" dirty="0"/>
              <a:t>Provision &amp; Update Infra</a:t>
            </a:r>
          </a:p>
          <a:p>
            <a:r>
              <a:rPr lang="en-US" dirty="0"/>
              <a:t>Acquire (temporary) elevated privileges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grpSp>
        <p:nvGrpSpPr>
          <p:cNvPr id="16" name="!!flow">
            <a:extLst>
              <a:ext uri="{FF2B5EF4-FFF2-40B4-BE49-F238E27FC236}">
                <a16:creationId xmlns:a16="http://schemas.microsoft.com/office/drawing/2014/main" id="{345F9972-6CAE-1935-5A4F-E5467E7C9166}"/>
              </a:ext>
            </a:extLst>
          </p:cNvPr>
          <p:cNvGrpSpPr/>
          <p:nvPr/>
        </p:nvGrpSpPr>
        <p:grpSpPr>
          <a:xfrm>
            <a:off x="5417761" y="1988480"/>
            <a:ext cx="3649981" cy="2866010"/>
            <a:chOff x="5417761" y="1988480"/>
            <a:chExt cx="3649981" cy="2866010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F8911510-B97E-1BFF-4546-17F66B5A0ECD}"/>
                </a:ext>
              </a:extLst>
            </p:cNvPr>
            <p:cNvGraphicFramePr/>
            <p:nvPr/>
          </p:nvGraphicFramePr>
          <p:xfrm>
            <a:off x="5417762" y="1988480"/>
            <a:ext cx="3649980" cy="2462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1D70171D-1609-661C-7430-EE0396864485}"/>
                </a:ext>
              </a:extLst>
            </p:cNvPr>
            <p:cNvGraphicFramePr/>
            <p:nvPr/>
          </p:nvGraphicFramePr>
          <p:xfrm>
            <a:off x="5417762" y="2329017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C02E6E8D-D5C4-0AF2-F63D-20E9EDC6002E}"/>
                </a:ext>
              </a:extLst>
            </p:cNvPr>
            <p:cNvGraphicFramePr/>
            <p:nvPr/>
          </p:nvGraphicFramePr>
          <p:xfrm>
            <a:off x="5417762" y="3617888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7E7BFBF1-B747-9146-DD01-E634F84D3737}"/>
                </a:ext>
              </a:extLst>
            </p:cNvPr>
            <p:cNvGraphicFramePr/>
            <p:nvPr/>
          </p:nvGraphicFramePr>
          <p:xfrm>
            <a:off x="5417761" y="4350489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  <p:pic>
        <p:nvPicPr>
          <p:cNvPr id="17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BA2BAE7-1121-A4DE-02D4-BB06EFF2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92684BA9-1295-E7AE-8AF0-53081E83C9B2}"/>
              </a:ext>
            </a:extLst>
          </p:cNvPr>
          <p:cNvSpPr/>
          <p:nvPr/>
        </p:nvSpPr>
        <p:spPr>
          <a:xfrm>
            <a:off x="8333312" y="1008885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5 Tips for an Effective Toolbox Talk - SafeStart">
            <a:extLst>
              <a:ext uri="{FF2B5EF4-FFF2-40B4-BE49-F238E27FC236}">
                <a16:creationId xmlns:a16="http://schemas.microsoft.com/office/drawing/2014/main" id="{5442E307-1CE4-85AD-C790-D59DFBD8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59486">
            <a:off x="6610683" y="1110554"/>
            <a:ext cx="2738497" cy="2053873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Operations </a:t>
            </a:r>
            <a:r>
              <a:rPr lang="en-US" dirty="0" err="1"/>
              <a:t>Firedrills</a:t>
            </a:r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/>
          <a:lstStyle/>
          <a:p>
            <a:r>
              <a:rPr lang="en-US" dirty="0"/>
              <a:t>Testing Resilience of</a:t>
            </a:r>
          </a:p>
          <a:p>
            <a:pPr lvl="1"/>
            <a:r>
              <a:rPr lang="en-US" dirty="0"/>
              <a:t>systems &amp; automated procedures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en-NL"/>
          </a:p>
        </p:txBody>
      </p:sp>
      <p:pic>
        <p:nvPicPr>
          <p:cNvPr id="1026" name="Picture 2" descr="Serious about cloud? Follow Netflix's lead and get into chaos engineering -  TechRepublic">
            <a:extLst>
              <a:ext uri="{FF2B5EF4-FFF2-40B4-BE49-F238E27FC236}">
                <a16:creationId xmlns:a16="http://schemas.microsoft.com/office/drawing/2014/main" id="{DDFB41C2-6FEF-4A48-9114-3FEB673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7A7A9A-A21B-432D-A044-2726FF67D68E}"/>
              </a:ext>
            </a:extLst>
          </p:cNvPr>
          <p:cNvSpPr/>
          <p:nvPr/>
        </p:nvSpPr>
        <p:spPr>
          <a:xfrm>
            <a:off x="5919216" y="1420368"/>
            <a:ext cx="694944" cy="34747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D899F-5207-4F19-AA67-E2CBE356CFA1}"/>
              </a:ext>
            </a:extLst>
          </p:cNvPr>
          <p:cNvSpPr txBox="1"/>
          <p:nvPr/>
        </p:nvSpPr>
        <p:spPr>
          <a:xfrm>
            <a:off x="-7256269" y="4545180"/>
            <a:ext cx="1202252" cy="1846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expired certificate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89B0-75EF-4EFE-8AAE-D82A7271A831}"/>
              </a:ext>
            </a:extLst>
          </p:cNvPr>
          <p:cNvSpPr txBox="1"/>
          <p:nvPr/>
        </p:nvSpPr>
        <p:spPr>
          <a:xfrm>
            <a:off x="-7103869" y="4697580"/>
            <a:ext cx="2144818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Product Owner cannot be reached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FE3E-2D38-4097-8F14-DFAB7E27CBE3}"/>
              </a:ext>
            </a:extLst>
          </p:cNvPr>
          <p:cNvSpPr txBox="1"/>
          <p:nvPr/>
        </p:nvSpPr>
        <p:spPr>
          <a:xfrm>
            <a:off x="-6951469" y="4849980"/>
            <a:ext cx="750205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Wiki is down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4C94C-C806-417B-BAC4-B74C3C00D13A}"/>
              </a:ext>
            </a:extLst>
          </p:cNvPr>
          <p:cNvSpPr txBox="1"/>
          <p:nvPr/>
        </p:nvSpPr>
        <p:spPr>
          <a:xfrm>
            <a:off x="-4484131" y="4408169"/>
            <a:ext cx="1303242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Storage inaccessible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6B610-81E4-4E31-A8EE-421FE2983AF9}"/>
              </a:ext>
            </a:extLst>
          </p:cNvPr>
          <p:cNvSpPr txBox="1"/>
          <p:nvPr/>
        </p:nvSpPr>
        <p:spPr>
          <a:xfrm>
            <a:off x="-4331731" y="4560569"/>
            <a:ext cx="1713611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Critical vulnerability in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45671-6126-4E32-9707-D0FE42A23885}"/>
              </a:ext>
            </a:extLst>
          </p:cNvPr>
          <p:cNvSpPr txBox="1"/>
          <p:nvPr/>
        </p:nvSpPr>
        <p:spPr>
          <a:xfrm>
            <a:off x="-4179331" y="4712969"/>
            <a:ext cx="126797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DDOS attack detected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CA189-28C5-43E3-8E09-26F7E27FB99F}"/>
              </a:ext>
            </a:extLst>
          </p:cNvPr>
          <p:cNvSpPr txBox="1"/>
          <p:nvPr/>
        </p:nvSpPr>
        <p:spPr>
          <a:xfrm>
            <a:off x="-1973764" y="4297924"/>
            <a:ext cx="1144544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Ransomware alert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FFF0A-A89A-431B-9F2A-0E80C8E77901}"/>
              </a:ext>
            </a:extLst>
          </p:cNvPr>
          <p:cNvSpPr txBox="1"/>
          <p:nvPr/>
        </p:nvSpPr>
        <p:spPr>
          <a:xfrm>
            <a:off x="-1821364" y="4450324"/>
            <a:ext cx="1816203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Data Corruption (human error)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81852-B503-4A55-A756-64EE4996F9AD}"/>
              </a:ext>
            </a:extLst>
          </p:cNvPr>
          <p:cNvSpPr txBox="1"/>
          <p:nvPr/>
        </p:nvSpPr>
        <p:spPr>
          <a:xfrm>
            <a:off x="-1668964" y="4602724"/>
            <a:ext cx="1030731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failing DNS server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13A1B-710C-4AF5-A986-04E5786D1B3A}"/>
              </a:ext>
            </a:extLst>
          </p:cNvPr>
          <p:cNvSpPr txBox="1"/>
          <p:nvPr/>
        </p:nvSpPr>
        <p:spPr>
          <a:xfrm>
            <a:off x="-4129232" y="4314801"/>
            <a:ext cx="1840247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Azure availability zone is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9BB54-5195-41E0-849A-4A3463BE2267}"/>
              </a:ext>
            </a:extLst>
          </p:cNvPr>
          <p:cNvSpPr txBox="1"/>
          <p:nvPr/>
        </p:nvSpPr>
        <p:spPr>
          <a:xfrm>
            <a:off x="-3976832" y="4467201"/>
            <a:ext cx="121988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team tech lead falls 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ADE9-ABA3-4053-9ADB-2C173EF1B0A2}"/>
              </a:ext>
            </a:extLst>
          </p:cNvPr>
          <p:cNvSpPr txBox="1"/>
          <p:nvPr/>
        </p:nvSpPr>
        <p:spPr>
          <a:xfrm>
            <a:off x="-3824432" y="4619601"/>
            <a:ext cx="1821011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P1 bug in recent production release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C6452-B4AB-41BF-8242-0D88FE64FB98}"/>
              </a:ext>
            </a:extLst>
          </p:cNvPr>
          <p:cNvSpPr txBox="1"/>
          <p:nvPr/>
        </p:nvSpPr>
        <p:spPr>
          <a:xfrm>
            <a:off x="-1617072" y="4500502"/>
            <a:ext cx="1232710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Edge connectivity lost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D56BE-24F4-44D1-B64A-E17B2A451CF2}"/>
              </a:ext>
            </a:extLst>
          </p:cNvPr>
          <p:cNvSpPr txBox="1"/>
          <p:nvPr/>
        </p:nvSpPr>
        <p:spPr>
          <a:xfrm>
            <a:off x="-1464672" y="4652902"/>
            <a:ext cx="743793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Power outage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945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4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B595-37FE-622A-6B19-12CB1D3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74C1-2457-21D6-0953-C61F2621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/>
              <a:t>Observe and extrapolate</a:t>
            </a:r>
          </a:p>
          <a:p>
            <a:r>
              <a:rPr lang="en-US" dirty="0"/>
              <a:t>Explore </a:t>
            </a:r>
            <a:r>
              <a:rPr lang="en-US" i="1" dirty="0"/>
              <a:t>What-If</a:t>
            </a:r>
            <a:r>
              <a:rPr lang="en-US" dirty="0"/>
              <a:t> scenarios</a:t>
            </a:r>
          </a:p>
          <a:p>
            <a:endParaRPr lang="en-US" dirty="0"/>
          </a:p>
          <a:p>
            <a:r>
              <a:rPr lang="en-US" dirty="0"/>
              <a:t>Automate</a:t>
            </a:r>
          </a:p>
          <a:p>
            <a:r>
              <a:rPr lang="en-US" dirty="0"/>
              <a:t>Calibrate</a:t>
            </a:r>
          </a:p>
          <a:p>
            <a:r>
              <a:rPr lang="en-US" dirty="0"/>
              <a:t>Refine schedules</a:t>
            </a:r>
          </a:p>
          <a:p>
            <a:r>
              <a:rPr lang="en-US" dirty="0"/>
              <a:t>Fine-tune Tools and Procedures</a:t>
            </a:r>
          </a:p>
          <a:p>
            <a:r>
              <a:rPr lang="en-US" dirty="0"/>
              <a:t>Extend configurability</a:t>
            </a:r>
          </a:p>
          <a:p>
            <a:r>
              <a:rPr lang="en-US" dirty="0"/>
              <a:t>Automate (AI), dynamic, predictive configuration</a:t>
            </a:r>
          </a:p>
          <a:p>
            <a:r>
              <a:rPr lang="en-US" dirty="0"/>
              <a:t>Refine instrumentation</a:t>
            </a:r>
          </a:p>
          <a:p>
            <a:r>
              <a:rPr lang="en-US" dirty="0"/>
              <a:t>Improve telemetry processing</a:t>
            </a:r>
          </a:p>
          <a:p>
            <a:r>
              <a:rPr lang="en-US" dirty="0"/>
              <a:t>Decommission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36781-5908-201D-CC28-7AC17784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DE7D-189D-ABC5-9691-A0AFDC5C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0DC53-4EAE-1DC4-9398-5C9CD50A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619" y="842994"/>
            <a:ext cx="5282260" cy="1660139"/>
          </a:xfrm>
          <a:prstGeom prst="rect">
            <a:avLst/>
          </a:prstGeom>
        </p:spPr>
      </p:pic>
      <p:pic>
        <p:nvPicPr>
          <p:cNvPr id="23554" name="Picture 2" descr="2020 DevOps Trends that Developers Need to Watch - DevPro Journal">
            <a:extLst>
              <a:ext uri="{FF2B5EF4-FFF2-40B4-BE49-F238E27FC236}">
                <a16:creationId xmlns:a16="http://schemas.microsoft.com/office/drawing/2014/main" id="{4B179746-2A49-6621-E3B8-B3C92A6EF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r="14833" b="34074"/>
          <a:stretch/>
        </p:blipFill>
        <p:spPr bwMode="auto">
          <a:xfrm>
            <a:off x="5679029" y="3089322"/>
            <a:ext cx="3329940" cy="17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34ECC-5A87-0BC8-2516-158F1F8FB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r="70940"/>
          <a:stretch/>
        </p:blipFill>
        <p:spPr>
          <a:xfrm>
            <a:off x="6080286" y="3577082"/>
            <a:ext cx="2934147" cy="9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890408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Operations for </a:t>
            </a:r>
            <a:br>
              <a:rPr lang="en-US" dirty="0"/>
            </a:br>
            <a:r>
              <a:rPr lang="en-US" i="1" dirty="0"/>
              <a:t>successful business functionality</a:t>
            </a:r>
          </a:p>
          <a:p>
            <a:pPr>
              <a:spcAft>
                <a:spcPts val="600"/>
              </a:spcAft>
            </a:pPr>
            <a:r>
              <a:rPr lang="en-US" dirty="0"/>
              <a:t>Define success</a:t>
            </a:r>
          </a:p>
          <a:p>
            <a:pPr>
              <a:spcAft>
                <a:spcPts val="600"/>
              </a:spcAft>
            </a:pPr>
            <a:r>
              <a:rPr lang="en-US" dirty="0"/>
              <a:t>Design &amp; Build </a:t>
            </a:r>
            <a:br>
              <a:rPr lang="en-US" dirty="0"/>
            </a:br>
            <a:r>
              <a:rPr lang="en-US" dirty="0"/>
              <a:t>Observability &amp; Operability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Test Operations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Shift Left – “Ops by Design”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63</a:t>
            </a:fld>
            <a:endParaRPr lang="nl-NL"/>
          </a:p>
        </p:txBody>
      </p:sp>
      <p:pic>
        <p:nvPicPr>
          <p:cNvPr id="7" name="Picture 2" descr="Shift Left Security">
            <a:extLst>
              <a:ext uri="{FF2B5EF4-FFF2-40B4-BE49-F238E27FC236}">
                <a16:creationId xmlns:a16="http://schemas.microsoft.com/office/drawing/2014/main" id="{BE05A295-D932-B587-C00F-0D01D7219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546B58-CD4B-6F7C-7BBC-18892E90C930}"/>
              </a:ext>
            </a:extLst>
          </p:cNvPr>
          <p:cNvGraphicFramePr/>
          <p:nvPr/>
        </p:nvGraphicFramePr>
        <p:xfrm>
          <a:off x="5528160" y="3204073"/>
          <a:ext cx="2947499" cy="16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290F4C-6235-720D-6666-592ED3F1BD40}"/>
              </a:ext>
            </a:extLst>
          </p:cNvPr>
          <p:cNvSpPr txBox="1"/>
          <p:nvPr/>
        </p:nvSpPr>
        <p:spPr>
          <a:xfrm rot="439268">
            <a:off x="7292303" y="3204074"/>
            <a:ext cx="6604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2918F-510A-48D4-B647-5538957F8BA5}"/>
              </a:ext>
            </a:extLst>
          </p:cNvPr>
          <p:cNvSpPr txBox="1"/>
          <p:nvPr/>
        </p:nvSpPr>
        <p:spPr>
          <a:xfrm rot="5400000">
            <a:off x="8030255" y="3710994"/>
            <a:ext cx="6620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169FF-59BB-F76E-C42B-FC16CB0924D5}"/>
              </a:ext>
            </a:extLst>
          </p:cNvPr>
          <p:cNvSpPr txBox="1"/>
          <p:nvPr/>
        </p:nvSpPr>
        <p:spPr>
          <a:xfrm rot="5400000">
            <a:off x="8078494" y="4457418"/>
            <a:ext cx="501740" cy="128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AB0EA-59E8-EF28-DB46-E714F7792957}"/>
              </a:ext>
            </a:extLst>
          </p:cNvPr>
          <p:cNvSpPr txBox="1"/>
          <p:nvPr/>
        </p:nvSpPr>
        <p:spPr>
          <a:xfrm rot="444968">
            <a:off x="6090853" y="3042062"/>
            <a:ext cx="79669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19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8C6B0DFB-AAAE-F702-8026-0ABCF1F5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1" y="1906056"/>
            <a:ext cx="1127759" cy="62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" grpId="0">
        <p:bldAsOne/>
      </p:bldGraphic>
      <p:bldP spid="15" grpId="0"/>
      <p:bldP spid="16" grpId="0"/>
      <p:bldP spid="17" grpId="0"/>
      <p:bldP spid="18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br>
              <a:rPr lang="nl-NL"/>
            </a:br>
            <a:r>
              <a:rPr lang="nl-NL"/>
              <a:t>for </a:t>
            </a:r>
            <a:r>
              <a:rPr lang="nl-NL" err="1"/>
              <a:t>your</a:t>
            </a:r>
            <a:r>
              <a:rPr lang="nl-NL"/>
              <a:t> attention</a:t>
            </a:r>
            <a:br>
              <a:rPr lang="nl-NL"/>
            </a:br>
            <a:br>
              <a:rPr lang="nl-NL"/>
            </a:br>
            <a:r>
              <a:rPr lang="nl-NL"/>
              <a:t>I hope </a:t>
            </a:r>
            <a:br>
              <a:rPr lang="nl-NL"/>
            </a:br>
            <a:r>
              <a:rPr lang="nl-NL" err="1"/>
              <a:t>this</a:t>
            </a:r>
            <a:r>
              <a:rPr lang="nl-NL"/>
              <a:t> was</a:t>
            </a:r>
            <a:br>
              <a:rPr lang="nl-NL"/>
            </a:br>
            <a:r>
              <a:rPr lang="nl-NL" err="1"/>
              <a:t>useful</a:t>
            </a:r>
            <a:br>
              <a:rPr lang="nl-NL"/>
            </a:br>
            <a:br>
              <a:rPr lang="nl-NL"/>
            </a:br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17" y="4501055"/>
            <a:ext cx="281328" cy="2000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5C56-922B-453A-93E9-FE59DDE6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64</a:t>
            </a:fld>
            <a:endParaRPr lang="nl-NL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790C9-CA59-6601-FAF8-D87B5FBC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881" y="1790778"/>
            <a:ext cx="1250977" cy="259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6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"/>
    </mc:Choice>
    <mc:Fallback xmlns="">
      <p:transition spd="slow" advTm="68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9770"/>
            <a:ext cx="2241450" cy="14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roduction Management with Examples – StudiousGuy">
            <a:extLst>
              <a:ext uri="{FF2B5EF4-FFF2-40B4-BE49-F238E27FC236}">
                <a16:creationId xmlns:a16="http://schemas.microsoft.com/office/drawing/2014/main" id="{673FBD5D-BDCE-BD73-2451-58BD7E60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42" y="1280159"/>
            <a:ext cx="2518313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580AE9E-2B2A-4791-1EDF-7033403569D7}"/>
              </a:ext>
            </a:extLst>
          </p:cNvPr>
          <p:cNvSpPr/>
          <p:nvPr/>
        </p:nvSpPr>
        <p:spPr>
          <a:xfrm>
            <a:off x="5443529" y="988485"/>
            <a:ext cx="998220" cy="419100"/>
          </a:xfrm>
          <a:prstGeom prst="wedgeRectCallout">
            <a:avLst>
              <a:gd name="adj1" fmla="val -92589"/>
              <a:gd name="adj2" fmla="val 13340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process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82010F-87B6-4B69-7CC5-BB537A4EF694}"/>
              </a:ext>
            </a:extLst>
          </p:cNvPr>
          <p:cNvSpPr/>
          <p:nvPr/>
        </p:nvSpPr>
        <p:spPr>
          <a:xfrm>
            <a:off x="2270760" y="2514600"/>
            <a:ext cx="1158240" cy="480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5B5C01-F601-C563-7CD8-7997182A8C29}"/>
              </a:ext>
            </a:extLst>
          </p:cNvPr>
          <p:cNvSpPr/>
          <p:nvPr/>
        </p:nvSpPr>
        <p:spPr>
          <a:xfrm>
            <a:off x="3493683" y="2514600"/>
            <a:ext cx="1158240" cy="480060"/>
          </a:xfrm>
          <a:prstGeom prst="roundRect">
            <a:avLst/>
          </a:prstGeom>
          <a:solidFill>
            <a:srgbClr val="FDA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F3707-3E3B-D5BC-F2A1-94C254205FCE}"/>
              </a:ext>
            </a:extLst>
          </p:cNvPr>
          <p:cNvSpPr/>
          <p:nvPr/>
        </p:nvSpPr>
        <p:spPr>
          <a:xfrm>
            <a:off x="4716606" y="2514600"/>
            <a:ext cx="1158240" cy="4800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A6C1DA-7F32-B187-BB14-A4D2F3477739}"/>
              </a:ext>
            </a:extLst>
          </p:cNvPr>
          <p:cNvSpPr/>
          <p:nvPr/>
        </p:nvSpPr>
        <p:spPr>
          <a:xfrm>
            <a:off x="1714674" y="3197324"/>
            <a:ext cx="1158240" cy="4800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720C51-9489-B4EF-9E35-BB6C0FEF98D7}"/>
              </a:ext>
            </a:extLst>
          </p:cNvPr>
          <p:cNvSpPr/>
          <p:nvPr/>
        </p:nvSpPr>
        <p:spPr>
          <a:xfrm>
            <a:off x="2937597" y="3197324"/>
            <a:ext cx="1158240" cy="48006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0F271-CADA-72EA-9543-908985CA8B45}"/>
              </a:ext>
            </a:extLst>
          </p:cNvPr>
          <p:cNvSpPr/>
          <p:nvPr/>
        </p:nvSpPr>
        <p:spPr>
          <a:xfrm>
            <a:off x="4160520" y="3197324"/>
            <a:ext cx="1158240" cy="48006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9FDD0F-A47D-6C11-28BB-AAAE7047C77C}"/>
              </a:ext>
            </a:extLst>
          </p:cNvPr>
          <p:cNvSpPr/>
          <p:nvPr/>
        </p:nvSpPr>
        <p:spPr>
          <a:xfrm>
            <a:off x="5383443" y="3197324"/>
            <a:ext cx="1158240" cy="4800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47B438-728C-6213-8C54-AC02234B6E2F}"/>
              </a:ext>
            </a:extLst>
          </p:cNvPr>
          <p:cNvSpPr/>
          <p:nvPr/>
        </p:nvSpPr>
        <p:spPr>
          <a:xfrm>
            <a:off x="1219374" y="3923339"/>
            <a:ext cx="1158240" cy="4800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E23C29-DD52-B4C9-9C56-44291F42BFA9}"/>
              </a:ext>
            </a:extLst>
          </p:cNvPr>
          <p:cNvSpPr/>
          <p:nvPr/>
        </p:nvSpPr>
        <p:spPr>
          <a:xfrm>
            <a:off x="2400190" y="3923339"/>
            <a:ext cx="1158240" cy="48006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ED4C95-C82C-9A87-1115-761C65FC4582}"/>
              </a:ext>
            </a:extLst>
          </p:cNvPr>
          <p:cNvSpPr/>
          <p:nvPr/>
        </p:nvSpPr>
        <p:spPr>
          <a:xfrm>
            <a:off x="3581006" y="3923339"/>
            <a:ext cx="1158240" cy="48006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C7CC70-1A74-35BC-D01F-525C6E58D608}"/>
              </a:ext>
            </a:extLst>
          </p:cNvPr>
          <p:cNvSpPr/>
          <p:nvPr/>
        </p:nvSpPr>
        <p:spPr>
          <a:xfrm>
            <a:off x="4761822" y="3923339"/>
            <a:ext cx="1158240" cy="4800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C992EE-9423-EB6D-9B67-7D286FE7F9C8}"/>
              </a:ext>
            </a:extLst>
          </p:cNvPr>
          <p:cNvSpPr/>
          <p:nvPr/>
        </p:nvSpPr>
        <p:spPr>
          <a:xfrm>
            <a:off x="5942639" y="3923339"/>
            <a:ext cx="1158240" cy="48006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FC4622-B4B2-C315-A309-3D93D715BEA7}"/>
              </a:ext>
            </a:extLst>
          </p:cNvPr>
          <p:cNvSpPr/>
          <p:nvPr/>
        </p:nvSpPr>
        <p:spPr>
          <a:xfrm>
            <a:off x="719999" y="2882742"/>
            <a:ext cx="6999061" cy="1796417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51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5CAB8A-7B0C-0516-D8D8-6561EA8246C5}"/>
              </a:ext>
            </a:extLst>
          </p:cNvPr>
          <p:cNvSpPr/>
          <p:nvPr/>
        </p:nvSpPr>
        <p:spPr>
          <a:xfrm>
            <a:off x="7415655" y="99060"/>
            <a:ext cx="1545465" cy="590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10242" name="Picture 2" descr="Production Management with Examples – StudiousGuy">
            <a:extLst>
              <a:ext uri="{FF2B5EF4-FFF2-40B4-BE49-F238E27FC236}">
                <a16:creationId xmlns:a16="http://schemas.microsoft.com/office/drawing/2014/main" id="{673FBD5D-BDCE-BD73-2451-58BD7E60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91" y="453286"/>
            <a:ext cx="1480535" cy="7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580AE9E-2B2A-4791-1EDF-7033403569D7}"/>
              </a:ext>
            </a:extLst>
          </p:cNvPr>
          <p:cNvSpPr/>
          <p:nvPr/>
        </p:nvSpPr>
        <p:spPr>
          <a:xfrm>
            <a:off x="7489007" y="262950"/>
            <a:ext cx="586861" cy="273489"/>
          </a:xfrm>
          <a:prstGeom prst="wedgeRectCallout">
            <a:avLst>
              <a:gd name="adj1" fmla="val -92589"/>
              <a:gd name="adj2" fmla="val 13340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business process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82010F-87B6-4B69-7CC5-BB537A4EF694}"/>
              </a:ext>
            </a:extLst>
          </p:cNvPr>
          <p:cNvSpPr/>
          <p:nvPr/>
        </p:nvSpPr>
        <p:spPr>
          <a:xfrm>
            <a:off x="5623713" y="1258837"/>
            <a:ext cx="680938" cy="31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5B5C01-F601-C563-7CD8-7997182A8C29}"/>
              </a:ext>
            </a:extLst>
          </p:cNvPr>
          <p:cNvSpPr/>
          <p:nvPr/>
        </p:nvSpPr>
        <p:spPr>
          <a:xfrm>
            <a:off x="6342678" y="1258837"/>
            <a:ext cx="680938" cy="313270"/>
          </a:xfrm>
          <a:prstGeom prst="roundRect">
            <a:avLst/>
          </a:prstGeom>
          <a:solidFill>
            <a:srgbClr val="FDA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F3707-3E3B-D5BC-F2A1-94C254205FCE}"/>
              </a:ext>
            </a:extLst>
          </p:cNvPr>
          <p:cNvSpPr/>
          <p:nvPr/>
        </p:nvSpPr>
        <p:spPr>
          <a:xfrm>
            <a:off x="7061644" y="1258837"/>
            <a:ext cx="680938" cy="3132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A6C1DA-7F32-B187-BB14-A4D2F3477739}"/>
              </a:ext>
            </a:extLst>
          </p:cNvPr>
          <p:cNvSpPr/>
          <p:nvPr/>
        </p:nvSpPr>
        <p:spPr>
          <a:xfrm>
            <a:off x="5296786" y="1704358"/>
            <a:ext cx="680938" cy="31327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720C51-9489-B4EF-9E35-BB6C0FEF98D7}"/>
              </a:ext>
            </a:extLst>
          </p:cNvPr>
          <p:cNvSpPr/>
          <p:nvPr/>
        </p:nvSpPr>
        <p:spPr>
          <a:xfrm>
            <a:off x="6015751" y="1704358"/>
            <a:ext cx="680938" cy="31327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0F271-CADA-72EA-9543-908985CA8B45}"/>
              </a:ext>
            </a:extLst>
          </p:cNvPr>
          <p:cNvSpPr/>
          <p:nvPr/>
        </p:nvSpPr>
        <p:spPr>
          <a:xfrm>
            <a:off x="6734717" y="1704358"/>
            <a:ext cx="680938" cy="31327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9FDD0F-A47D-6C11-28BB-AAAE7047C77C}"/>
              </a:ext>
            </a:extLst>
          </p:cNvPr>
          <p:cNvSpPr/>
          <p:nvPr/>
        </p:nvSpPr>
        <p:spPr>
          <a:xfrm>
            <a:off x="7453682" y="1704358"/>
            <a:ext cx="680938" cy="3132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47B438-728C-6213-8C54-AC02234B6E2F}"/>
              </a:ext>
            </a:extLst>
          </p:cNvPr>
          <p:cNvSpPr/>
          <p:nvPr/>
        </p:nvSpPr>
        <p:spPr>
          <a:xfrm>
            <a:off x="5005595" y="2178128"/>
            <a:ext cx="680938" cy="31327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E23C29-DD52-B4C9-9C56-44291F42BFA9}"/>
              </a:ext>
            </a:extLst>
          </p:cNvPr>
          <p:cNvSpPr/>
          <p:nvPr/>
        </p:nvSpPr>
        <p:spPr>
          <a:xfrm>
            <a:off x="5699806" y="2178128"/>
            <a:ext cx="680938" cy="31327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ED4C95-C82C-9A87-1115-761C65FC4582}"/>
              </a:ext>
            </a:extLst>
          </p:cNvPr>
          <p:cNvSpPr/>
          <p:nvPr/>
        </p:nvSpPr>
        <p:spPr>
          <a:xfrm>
            <a:off x="6394016" y="2178128"/>
            <a:ext cx="680938" cy="3132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C7CC70-1A74-35BC-D01F-525C6E58D608}"/>
              </a:ext>
            </a:extLst>
          </p:cNvPr>
          <p:cNvSpPr/>
          <p:nvPr/>
        </p:nvSpPr>
        <p:spPr>
          <a:xfrm>
            <a:off x="7088227" y="2178128"/>
            <a:ext cx="680938" cy="31327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C992EE-9423-EB6D-9B67-7D286FE7F9C8}"/>
              </a:ext>
            </a:extLst>
          </p:cNvPr>
          <p:cNvSpPr/>
          <p:nvPr/>
        </p:nvSpPr>
        <p:spPr>
          <a:xfrm>
            <a:off x="7782438" y="2178128"/>
            <a:ext cx="680938" cy="31327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FC4622-B4B2-C315-A309-3D93D715BEA7}"/>
              </a:ext>
            </a:extLst>
          </p:cNvPr>
          <p:cNvSpPr/>
          <p:nvPr/>
        </p:nvSpPr>
        <p:spPr>
          <a:xfrm>
            <a:off x="4712009" y="1499073"/>
            <a:ext cx="4114800" cy="1172276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81030" y="2034175"/>
            <a:ext cx="30828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pic>
        <p:nvPicPr>
          <p:cNvPr id="11" name="Picture 2" descr="Image title">
            <a:extLst>
              <a:ext uri="{FF2B5EF4-FFF2-40B4-BE49-F238E27FC236}">
                <a16:creationId xmlns:a16="http://schemas.microsoft.com/office/drawing/2014/main" id="{E35C9795-5EDB-825F-AABB-EFBE3AD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96" y="2175934"/>
            <a:ext cx="5803200" cy="21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8"/>
          <a:stretch/>
        </p:blipFill>
        <p:spPr bwMode="auto">
          <a:xfrm>
            <a:off x="5250546" y="-142334"/>
            <a:ext cx="2241450" cy="59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3356493" y="4295393"/>
            <a:ext cx="2621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0506084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4850" y="468834"/>
            <a:ext cx="30828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6441749" y="4357669"/>
            <a:ext cx="2621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40" y="187433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" y="1043464"/>
            <a:ext cx="4075430" cy="30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594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6" ma:contentTypeDescription="Een nieuw document maken." ma:contentTypeScope="" ma:versionID="37fe1b1e1e7c65f35aeb2c74f2f94ebe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59fc7b1ae816db7f75dfbd665611573c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47090F53-4F66-4A64-816B-E4917B42F29A}">
  <ds:schemaRefs>
    <ds:schemaRef ds:uri="c0096d71-547d-4042-b14d-b0c176c18ef9"/>
    <ds:schemaRef ds:uri="c4a3eb09-d3f0-4928-b094-498861f3a0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purl.org/dc/terms/"/>
    <ds:schemaRef ds:uri="http://schemas.microsoft.com/sharepoint/v3"/>
    <ds:schemaRef ds:uri="c0096d71-547d-4042-b14d-b0c176c18ef9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c4a3eb09-d3f0-4928-b094-498861f3a0e3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393</TotalTime>
  <Words>2935</Words>
  <Application>Microsoft Office PowerPoint</Application>
  <PresentationFormat>On-screen Show (16:9)</PresentationFormat>
  <Paragraphs>617</Paragraphs>
  <Slides>64</Slides>
  <Notes>11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Aharoni</vt:lpstr>
      <vt:lpstr>Arial</vt:lpstr>
      <vt:lpstr>Calibri</vt:lpstr>
      <vt:lpstr>Segoe UI</vt:lpstr>
      <vt:lpstr>Office-thema</vt:lpstr>
      <vt:lpstr>PowerPoint Presentation</vt:lpstr>
      <vt:lpstr>Making the Shift Left     Bringing Ops to Dev  before bringing applications to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Cycle</vt:lpstr>
      <vt:lpstr>Shift Left – Operations &amp; Development without hand-over</vt:lpstr>
      <vt:lpstr>Shift Left – Operations and Development without hand-over</vt:lpstr>
      <vt:lpstr>Shift Left – Operations and Development without hand-over</vt:lpstr>
      <vt:lpstr>What is Ops?</vt:lpstr>
      <vt:lpstr>Objectives &amp; Constraints for Operations</vt:lpstr>
      <vt:lpstr>What to Measure and what to Aim for?</vt:lpstr>
      <vt:lpstr>What level of care?</vt:lpstr>
      <vt:lpstr>PowerPoint Presentation</vt:lpstr>
      <vt:lpstr>PowerPoint Presentation</vt:lpstr>
      <vt:lpstr>PowerPoint Presentation</vt:lpstr>
      <vt:lpstr>PowerPoint Presentation</vt:lpstr>
      <vt:lpstr>Common thread</vt:lpstr>
      <vt:lpstr>Common thread</vt:lpstr>
      <vt:lpstr>Shift Left</vt:lpstr>
      <vt:lpstr>Required for successful operations</vt:lpstr>
      <vt:lpstr>Application “Fingerprint”</vt:lpstr>
      <vt:lpstr>Dev =&gt; Ops</vt:lpstr>
      <vt:lpstr>Intake: Check on Operability of Integration</vt:lpstr>
      <vt:lpstr>Ops Acceptance Test – confirm that operations can be done</vt:lpstr>
      <vt:lpstr>Deployment | Roll Out | Activation</vt:lpstr>
      <vt:lpstr>PowerPoint Presentation</vt:lpstr>
      <vt:lpstr>PowerPoint Presentation</vt:lpstr>
      <vt:lpstr>Beyond Smoke Test: Health Checks &amp; In-Production Testing</vt:lpstr>
      <vt:lpstr>Instrument &amp; Emit - Observe – Interpret - Act</vt:lpstr>
      <vt:lpstr>Telemetry – M(E)LT</vt:lpstr>
      <vt:lpstr>The Invisible Route</vt:lpstr>
      <vt:lpstr>Tracing – end-to-end, cross hop visibility  per request | transaction | process instance</vt:lpstr>
      <vt:lpstr>Tracing provides CCTV-like insight:  when, where, what, why, who, how long</vt:lpstr>
      <vt:lpstr>Logs – fine grained reports</vt:lpstr>
      <vt:lpstr>Metrics – periodic mini status reports</vt:lpstr>
      <vt:lpstr>OpenTelemetry</vt:lpstr>
      <vt:lpstr>Events – telemetry context for analyzing and predicting</vt:lpstr>
      <vt:lpstr>Profiling</vt:lpstr>
      <vt:lpstr>Collect, Correlate, Interpret, Alert</vt:lpstr>
      <vt:lpstr>Ops Obs is a veritable BI challenge</vt:lpstr>
      <vt:lpstr>The Ideal Dashboard …</vt:lpstr>
      <vt:lpstr>The Ideal Dashboard …</vt:lpstr>
      <vt:lpstr>The Ideal Dashboard …</vt:lpstr>
      <vt:lpstr>The Ideal Dashboard …</vt:lpstr>
      <vt:lpstr>Act upon Alert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Means &amp; Mandate to act – Application &amp; Platform/Infra</vt:lpstr>
      <vt:lpstr>Operations Firedrills</vt:lpstr>
      <vt:lpstr>Improvements over time</vt:lpstr>
      <vt:lpstr>Summary</vt:lpstr>
      <vt:lpstr>Thank you  for your attention  I hope  this was useful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2022-05-06T07:17:06Z</dcterms:created>
  <dcterms:modified xsi:type="dcterms:W3CDTF">2023-05-29T14:18:54Z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